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media/image1.svg" ContentType="image/svg+xml"/>
  <Override PartName="/ppt/media/image2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328" r:id="rId5"/>
    <p:sldId id="264" r:id="rId6"/>
    <p:sldId id="265" r:id="rId7"/>
    <p:sldId id="332" r:id="rId8"/>
    <p:sldId id="347" r:id="rId9"/>
    <p:sldId id="385" r:id="rId10"/>
    <p:sldId id="380" r:id="rId11"/>
    <p:sldId id="377" r:id="rId12"/>
    <p:sldId id="378" r:id="rId13"/>
    <p:sldId id="297" r:id="rId14"/>
    <p:sldId id="374" r:id="rId15"/>
    <p:sldId id="381" r:id="rId16"/>
    <p:sldId id="375" r:id="rId17"/>
    <p:sldId id="376" r:id="rId18"/>
    <p:sldId id="313" r:id="rId19"/>
    <p:sldId id="383" r:id="rId20"/>
    <p:sldId id="384" r:id="rId21"/>
    <p:sldId id="382" r:id="rId22"/>
  </p:sldIdLst>
  <p:sldSz cx="18288000" cy="13716000"/>
  <p:notesSz cx="18288000" cy="13716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8DC44CA-FAB9-2B48-A371-6F35FA381B2B}">
          <p14:sldIdLst>
            <p14:sldId id="261"/>
            <p14:sldId id="328"/>
            <p14:sldId id="264"/>
            <p14:sldId id="265"/>
            <p14:sldId id="332"/>
            <p14:sldId id="347"/>
            <p14:sldId id="385"/>
            <p14:sldId id="380"/>
            <p14:sldId id="377"/>
            <p14:sldId id="378"/>
            <p14:sldId id="297"/>
            <p14:sldId id="374"/>
            <p14:sldId id="381"/>
            <p14:sldId id="375"/>
            <p14:sldId id="376"/>
            <p14:sldId id="313"/>
            <p14:sldId id="383"/>
            <p14:sldId id="384"/>
            <p14:sldId id="382"/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B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3"/>
    <p:restoredTop sz="94577"/>
  </p:normalViewPr>
  <p:slideViewPr>
    <p:cSldViewPr>
      <p:cViewPr varScale="1">
        <p:scale>
          <a:sx n="55" d="100"/>
          <a:sy n="55" d="100"/>
        </p:scale>
        <p:origin x="1256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themeOverride" Target="../theme/themeOverride1.xml"/><Relationship Id="rId1" Type="http://schemas.openxmlformats.org/officeDocument/2006/relationships/oleObject" Target="file:///C:\Users\Emprendedores\Downloads\GRAFICAS%20GEM%20CADIZ%2014022023%20ok%20def.xlsx" TargetMode="External"/></Relationships>
</file>

<file path=ppt/charts/_rels/chart2.xml.rels><?xml version="1.0" encoding="UTF-8" standalone="yes"?>
<Relationships xmlns="http://schemas.openxmlformats.org/package/2006/relationships"><Relationship Id="rId4" Type="http://schemas.microsoft.com/office/2011/relationships/chartColorStyle" Target="colors2.xml"/><Relationship Id="rId3" Type="http://schemas.microsoft.com/office/2011/relationships/chartStyle" Target="style2.xml"/><Relationship Id="rId2" Type="http://schemas.openxmlformats.org/officeDocument/2006/relationships/themeOverride" Target="../theme/themeOverride2.xml"/><Relationship Id="rId1" Type="http://schemas.openxmlformats.org/officeDocument/2006/relationships/oleObject" Target="file:///C:\Users\Emprendedores\Downloads\GRAFICAS%20GEM%20CADIZ%2014022023%20ok%20def.xlsx" TargetMode="External"/></Relationships>
</file>

<file path=ppt/charts/_rels/chart3.xml.rels><?xml version="1.0" encoding="UTF-8" standalone="yes"?>
<Relationships xmlns="http://schemas.openxmlformats.org/package/2006/relationships"><Relationship Id="rId4" Type="http://schemas.microsoft.com/office/2011/relationships/chartColorStyle" Target="colors3.xml"/><Relationship Id="rId3" Type="http://schemas.microsoft.com/office/2011/relationships/chartStyle" Target="style3.xml"/><Relationship Id="rId2" Type="http://schemas.openxmlformats.org/officeDocument/2006/relationships/themeOverride" Target="../theme/themeOverride3.xml"/><Relationship Id="rId1" Type="http://schemas.openxmlformats.org/officeDocument/2006/relationships/oleObject" Target="file:///C:\Users\Emprendedores\Downloads\GRAFICAS%20GEM%20CADIZ%2014022023%20ok%20def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cbook\Library\Containers\com.apple.mail\Data\Library\Mail%20Downloads\0AE905E1-6406-4285-A7FA-9039DE4BC181\GRAFICAS%20GEM%20CADIZ%2015022023%20ok%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cbook\Library\Containers\com.apple.mail\Data\Library\Mail%20Downloads\0AE905E1-6406-4285-A7FA-9039DE4BC181\GRAFICAS%20GEM%20CADIZ%2015022023%20ok%2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cbook\Library\Containers\com.apple.mail\Data\Library\Mail%20Downloads\0AE905E1-6406-4285-A7FA-9039DE4BC181\GRAFICAS%20GEM%20CADIZ%2015022023%20ok%2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acbook\Library\Containers\com.apple.mail\Data\Library\Mail%20Downloads\0AE905E1-6406-4285-A7FA-9039DE4BC181\GRAFICAS%20GEM%20CADIZ%2015022023%20ok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s-ES"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'1.2.16.POTENCIAL_COMARCAS'!$B$5:$B$9</c:f>
              <c:strCache>
                <c:ptCount val="5"/>
                <c:pt idx="0">
                  <c:v>LITORAL JANDA Y ALCORNOCALES</c:v>
                </c:pt>
                <c:pt idx="1">
                  <c:v>SIERRA</c:v>
                </c:pt>
                <c:pt idx="2">
                  <c:v>JEREZ COSTA NOROESTE</c:v>
                </c:pt>
                <c:pt idx="3">
                  <c:v>BAHÍA DE CÁDIZ</c:v>
                </c:pt>
                <c:pt idx="4">
                  <c:v>CAMPO DE GIBRALTAR</c:v>
                </c:pt>
              </c:strCache>
            </c:strRef>
          </c:cat>
          <c:val>
            <c:numRef>
              <c:f>'1.2.16.POTENCIAL_COMARCAS'!$C$5:$C$9</c:f>
              <c:numCache>
                <c:formatCode>0.0</c:formatCode>
                <c:ptCount val="5"/>
                <c:pt idx="0">
                  <c:v>6.2</c:v>
                </c:pt>
                <c:pt idx="1">
                  <c:v>8.7</c:v>
                </c:pt>
                <c:pt idx="2">
                  <c:v>9.2</c:v>
                </c:pt>
                <c:pt idx="3">
                  <c:v>9.3</c:v>
                </c:pt>
                <c:pt idx="4">
                  <c:v>11.8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32198296"/>
        <c:axId val="2132201592"/>
      </c:barChart>
      <c:catAx>
        <c:axId val="21321982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132201592"/>
        <c:crosses val="autoZero"/>
        <c:auto val="1"/>
        <c:lblAlgn val="ctr"/>
        <c:lblOffset val="100"/>
        <c:noMultiLvlLbl val="0"/>
      </c:catAx>
      <c:valAx>
        <c:axId val="2132201592"/>
        <c:scaling>
          <c:orientation val="minMax"/>
          <c:max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es-E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132198296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s-ES" sz="12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'1.2.19 tea comarcas'!$B$5:$B$9</c:f>
              <c:strCache>
                <c:ptCount val="5"/>
                <c:pt idx="0">
                  <c:v>LITORAL JANDA Y ALCORNOCALES</c:v>
                </c:pt>
                <c:pt idx="1">
                  <c:v>CAMPO DE GIBRALTAR</c:v>
                </c:pt>
                <c:pt idx="2">
                  <c:v>JEREZ COSTA NOROESTE</c:v>
                </c:pt>
                <c:pt idx="3">
                  <c:v>SIERRA</c:v>
                </c:pt>
                <c:pt idx="4">
                  <c:v>BAHÍA DE CÁDIZ</c:v>
                </c:pt>
              </c:strCache>
            </c:strRef>
          </c:cat>
          <c:val>
            <c:numRef>
              <c:f>'1.2.19 tea comarcas'!$C$5:$C$9</c:f>
              <c:numCache>
                <c:formatCode>0.0</c:formatCode>
                <c:ptCount val="5"/>
                <c:pt idx="0">
                  <c:v>4</c:v>
                </c:pt>
                <c:pt idx="1">
                  <c:v>5</c:v>
                </c:pt>
                <c:pt idx="2">
                  <c:v>5.3</c:v>
                </c:pt>
                <c:pt idx="3">
                  <c:v>5.3</c:v>
                </c:pt>
                <c:pt idx="4">
                  <c:v>5.8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2132333144"/>
        <c:axId val="2132336360"/>
      </c:barChart>
      <c:catAx>
        <c:axId val="21323331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132336360"/>
        <c:crosses val="autoZero"/>
        <c:auto val="1"/>
        <c:lblAlgn val="ctr"/>
        <c:lblOffset val="100"/>
        <c:noMultiLvlLbl val="0"/>
      </c:catAx>
      <c:valAx>
        <c:axId val="2132336360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1323331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s-ES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'1.2.21.CONSOLIDADAS_COMARCAS'!$B$6:$B$10</c:f>
              <c:strCache>
                <c:ptCount val="5"/>
                <c:pt idx="0">
                  <c:v>JEREZ COSTA NOROESTE</c:v>
                </c:pt>
                <c:pt idx="1">
                  <c:v>BAHÍA DE CÁDIZ</c:v>
                </c:pt>
                <c:pt idx="2">
                  <c:v>CAMPO DE GIBRALTAR</c:v>
                </c:pt>
                <c:pt idx="3">
                  <c:v>SIERRA</c:v>
                </c:pt>
                <c:pt idx="4">
                  <c:v>LITORAL JANDA Y ALCORNOCALES</c:v>
                </c:pt>
              </c:strCache>
            </c:strRef>
          </c:cat>
          <c:val>
            <c:numRef>
              <c:f>'1.2.21.CONSOLIDADAS_COMARCAS'!$C$6:$C$10</c:f>
              <c:numCache>
                <c:formatCode>0.0</c:formatCode>
                <c:ptCount val="5"/>
                <c:pt idx="0">
                  <c:v>3.8</c:v>
                </c:pt>
                <c:pt idx="1">
                  <c:v>6.7</c:v>
                </c:pt>
                <c:pt idx="2">
                  <c:v>8</c:v>
                </c:pt>
                <c:pt idx="3">
                  <c:v>9.5</c:v>
                </c:pt>
                <c:pt idx="4">
                  <c:v>10.9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2131242312"/>
        <c:axId val="2131245528"/>
      </c:barChart>
      <c:catAx>
        <c:axId val="21312423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es-E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131245528"/>
        <c:crosses val="autoZero"/>
        <c:auto val="1"/>
        <c:lblAlgn val="ctr"/>
        <c:lblOffset val="100"/>
        <c:noMultiLvlLbl val="0"/>
      </c:catAx>
      <c:valAx>
        <c:axId val="2131245528"/>
        <c:scaling>
          <c:orientation val="minMax"/>
          <c:max val="1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131242312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s-ES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323113561758"/>
          <c:y val="0.0218408728320725"/>
          <c:w val="0.494823531935892"/>
          <c:h val="0.829181990233417"/>
        </c:manualLayout>
      </c:layout>
      <c:radarChart>
        <c:radarStyle val="marker"/>
        <c:varyColors val="0"/>
        <c:ser>
          <c:idx val="0"/>
          <c:order val="0"/>
          <c:tx>
            <c:strRef>
              <c:f>'2.1.4'!$C$4</c:f>
              <c:strCache>
                <c:ptCount val="1"/>
                <c:pt idx="0">
                  <c:v>CÁDIZ</c:v>
                </c:pt>
              </c:strCache>
            </c:strRef>
          </c:tx>
          <c:spPr>
            <a:ln w="50800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>
              <a:outerShdw dist="35921" dir="2700000" algn="br">
                <a:srgbClr val="000000"/>
              </a:outerShdw>
            </a:effectLst>
          </c:spPr>
          <c:dLbls>
            <c:delete val="1"/>
          </c:dLbls>
          <c:cat>
            <c:strRef>
              <c:f>'2.1.4'!$B$5:$B$22</c:f>
              <c:strCache>
                <c:ptCount val="18"/>
                <c:pt idx="0">
                  <c:v>Apoyo al emprendimiento femenino y conciliación</c:v>
                </c:pt>
                <c:pt idx="1">
                  <c:v>Covid 1: Avances y apoyo a la digitalización y el teletrabajo por la pandemia</c:v>
                </c:pt>
                <c:pt idx="2">
                  <c:v>Covid 2: Incremento de la gig economy</c:v>
                </c:pt>
                <c:pt idx="3">
                  <c:v>Covid 3: Priorización de la protección ambiental en empresas</c:v>
                </c:pt>
                <c:pt idx="4">
                  <c:v>Covid 4: Efectividad de las medidas de los gobiernos</c:v>
                </c:pt>
                <c:pt idx="5">
                  <c:v>Normas sociales y culturales</c:v>
                </c:pt>
                <c:pt idx="6">
                  <c:v>Existencia y acceso a infraestructura física y de servicios</c:v>
                </c:pt>
                <c:pt idx="7">
                  <c:v>Barreras de acceso al mercado interno</c:v>
                </c:pt>
                <c:pt idx="8">
                  <c:v>Dinámica del mercado interno</c:v>
                </c:pt>
                <c:pt idx="9">
                  <c:v>Existencia y acceso a infraestructura comercial y profesional</c:v>
                </c:pt>
                <c:pt idx="10">
                  <c:v>Transferencia de I+D</c:v>
                </c:pt>
                <c:pt idx="11">
                  <c:v>Educación y formación emprededora en etapa post-escolar</c:v>
                </c:pt>
                <c:pt idx="12">
                  <c:v>Educación y formación emprendedora en etapa escolar</c:v>
                </c:pt>
                <c:pt idx="13">
                  <c:v>Programas gubernamentales</c:v>
                </c:pt>
                <c:pt idx="14">
                  <c:v>Políticales gubernamentales: burocracia e impuestos</c:v>
                </c:pt>
                <c:pt idx="15">
                  <c:v>Políticas gubernamentales: emprendimiento como prioridad y su apoyo</c:v>
                </c:pt>
                <c:pt idx="16">
                  <c:v>Facilidad para acceder a la finranciación de los emprendedores</c:v>
                </c:pt>
                <c:pt idx="17">
                  <c:v>Financiación suficiente para emprendedores</c:v>
                </c:pt>
              </c:strCache>
            </c:strRef>
          </c:cat>
          <c:val>
            <c:numRef>
              <c:f>'2.1.4'!$C$5:$C$22</c:f>
              <c:numCache>
                <c:formatCode>0.0</c:formatCode>
                <c:ptCount val="18"/>
                <c:pt idx="0">
                  <c:v>4.8</c:v>
                </c:pt>
                <c:pt idx="1">
                  <c:v>5.18</c:v>
                </c:pt>
                <c:pt idx="2">
                  <c:v>6</c:v>
                </c:pt>
                <c:pt idx="3">
                  <c:v>4.4</c:v>
                </c:pt>
                <c:pt idx="4">
                  <c:v>5.4</c:v>
                </c:pt>
                <c:pt idx="5">
                  <c:v>3.8</c:v>
                </c:pt>
                <c:pt idx="6">
                  <c:v>6.1</c:v>
                </c:pt>
                <c:pt idx="7">
                  <c:v>4.3</c:v>
                </c:pt>
                <c:pt idx="8">
                  <c:v>3.4</c:v>
                </c:pt>
                <c:pt idx="9">
                  <c:v>5.5</c:v>
                </c:pt>
                <c:pt idx="10">
                  <c:v>4.1</c:v>
                </c:pt>
                <c:pt idx="11">
                  <c:v>5.6</c:v>
                </c:pt>
                <c:pt idx="12">
                  <c:v>3</c:v>
                </c:pt>
                <c:pt idx="13">
                  <c:v>5.5</c:v>
                </c:pt>
                <c:pt idx="14">
                  <c:v>4.1692</c:v>
                </c:pt>
                <c:pt idx="15">
                  <c:v>4.1</c:v>
                </c:pt>
                <c:pt idx="16">
                  <c:v>3.4</c:v>
                </c:pt>
                <c:pt idx="17">
                  <c:v>3</c:v>
                </c:pt>
              </c:numCache>
            </c:numRef>
          </c:val>
        </c:ser>
        <c:ser>
          <c:idx val="1"/>
          <c:order val="1"/>
          <c:tx>
            <c:strRef>
              <c:f>'2.1.4'!$D$4</c:f>
              <c:strCache>
                <c:ptCount val="1"/>
                <c:pt idx="0">
                  <c:v>ANDALUCÍA</c:v>
                </c:pt>
              </c:strCache>
            </c:strRef>
          </c:tx>
          <c:spPr>
            <a:ln w="4762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ysDot"/>
              <a:round/>
            </a:ln>
          </c:spPr>
          <c:dLbls>
            <c:delete val="1"/>
          </c:dLbls>
          <c:cat>
            <c:strRef>
              <c:f>'2.1.4'!$B$5:$B$22</c:f>
              <c:strCache>
                <c:ptCount val="18"/>
                <c:pt idx="0">
                  <c:v>Apoyo al emprendimiento femenino y conciliación</c:v>
                </c:pt>
                <c:pt idx="1">
                  <c:v>Covid 1: Avances y apoyo a la digitalización y el teletrabajo por la pandemia</c:v>
                </c:pt>
                <c:pt idx="2">
                  <c:v>Covid 2: Incremento de la gig economy</c:v>
                </c:pt>
                <c:pt idx="3">
                  <c:v>Covid 3: Priorización de la protección ambiental en empresas</c:v>
                </c:pt>
                <c:pt idx="4">
                  <c:v>Covid 4: Efectividad de las medidas de los gobiernos</c:v>
                </c:pt>
                <c:pt idx="5">
                  <c:v>Normas sociales y culturales</c:v>
                </c:pt>
                <c:pt idx="6">
                  <c:v>Existencia y acceso a infraestructura física y de servicios</c:v>
                </c:pt>
                <c:pt idx="7">
                  <c:v>Barreras de acceso al mercado interno</c:v>
                </c:pt>
                <c:pt idx="8">
                  <c:v>Dinámica del mercado interno</c:v>
                </c:pt>
                <c:pt idx="9">
                  <c:v>Existencia y acceso a infraestructura comercial y profesional</c:v>
                </c:pt>
                <c:pt idx="10">
                  <c:v>Transferencia de I+D</c:v>
                </c:pt>
                <c:pt idx="11">
                  <c:v>Educación y formación emprededora en etapa post-escolar</c:v>
                </c:pt>
                <c:pt idx="12">
                  <c:v>Educación y formación emprendedora en etapa escolar</c:v>
                </c:pt>
                <c:pt idx="13">
                  <c:v>Programas gubernamentales</c:v>
                </c:pt>
                <c:pt idx="14">
                  <c:v>Políticales gubernamentales: burocracia e impuestos</c:v>
                </c:pt>
                <c:pt idx="15">
                  <c:v>Políticas gubernamentales: emprendimiento como prioridad y su apoyo</c:v>
                </c:pt>
                <c:pt idx="16">
                  <c:v>Facilidad para acceder a la finranciación de los emprendedores</c:v>
                </c:pt>
                <c:pt idx="17">
                  <c:v>Financiación suficiente para emprendedores</c:v>
                </c:pt>
              </c:strCache>
            </c:strRef>
          </c:cat>
          <c:val>
            <c:numRef>
              <c:f>'2.1.4'!$D$5:$D$22</c:f>
              <c:numCache>
                <c:formatCode>0.0</c:formatCode>
                <c:ptCount val="18"/>
                <c:pt idx="0">
                  <c:v>4.65</c:v>
                </c:pt>
                <c:pt idx="1">
                  <c:v>5.6</c:v>
                </c:pt>
                <c:pt idx="2">
                  <c:v>6.17</c:v>
                </c:pt>
                <c:pt idx="3">
                  <c:v>4.26</c:v>
                </c:pt>
                <c:pt idx="4">
                  <c:v>5.7</c:v>
                </c:pt>
                <c:pt idx="5">
                  <c:v>4.19</c:v>
                </c:pt>
                <c:pt idx="6">
                  <c:v>6.75</c:v>
                </c:pt>
                <c:pt idx="7">
                  <c:v>4.68</c:v>
                </c:pt>
                <c:pt idx="8">
                  <c:v>3.22</c:v>
                </c:pt>
                <c:pt idx="9">
                  <c:v>5.72</c:v>
                </c:pt>
                <c:pt idx="10">
                  <c:v>3.82</c:v>
                </c:pt>
                <c:pt idx="11">
                  <c:v>4.72</c:v>
                </c:pt>
                <c:pt idx="12">
                  <c:v>2.83</c:v>
                </c:pt>
                <c:pt idx="13">
                  <c:v>5.38</c:v>
                </c:pt>
                <c:pt idx="14">
                  <c:v>4.45</c:v>
                </c:pt>
                <c:pt idx="15">
                  <c:v>3.99</c:v>
                </c:pt>
                <c:pt idx="16">
                  <c:v>4</c:v>
                </c:pt>
                <c:pt idx="17">
                  <c:v>3.3</c:v>
                </c:pt>
              </c:numCache>
            </c:numRef>
          </c:val>
        </c:ser>
        <c:ser>
          <c:idx val="2"/>
          <c:order val="2"/>
          <c:tx>
            <c:strRef>
              <c:f>'2.1.4'!$E$4</c:f>
              <c:strCache>
                <c:ptCount val="1"/>
                <c:pt idx="0">
                  <c:v>ESPAÑA</c:v>
                </c:pt>
              </c:strCache>
            </c:strRef>
          </c:tx>
          <c:spPr>
            <a:ln w="47625" cap="rnd" cmpd="sng" algn="ctr">
              <a:solidFill>
                <a:schemeClr val="accent3">
                  <a:shade val="95000"/>
                  <a:satMod val="105000"/>
                </a:schemeClr>
              </a:solidFill>
              <a:prstDash val="sysDot"/>
              <a:round/>
            </a:ln>
          </c:spPr>
          <c:dLbls>
            <c:delete val="1"/>
          </c:dLbls>
          <c:cat>
            <c:strRef>
              <c:f>'2.1.4'!$B$5:$B$22</c:f>
              <c:strCache>
                <c:ptCount val="18"/>
                <c:pt idx="0">
                  <c:v>Apoyo al emprendimiento femenino y conciliación</c:v>
                </c:pt>
                <c:pt idx="1">
                  <c:v>Covid 1: Avances y apoyo a la digitalización y el teletrabajo por la pandemia</c:v>
                </c:pt>
                <c:pt idx="2">
                  <c:v>Covid 2: Incremento de la gig economy</c:v>
                </c:pt>
                <c:pt idx="3">
                  <c:v>Covid 3: Priorización de la protección ambiental en empresas</c:v>
                </c:pt>
                <c:pt idx="4">
                  <c:v>Covid 4: Efectividad de las medidas de los gobiernos</c:v>
                </c:pt>
                <c:pt idx="5">
                  <c:v>Normas sociales y culturales</c:v>
                </c:pt>
                <c:pt idx="6">
                  <c:v>Existencia y acceso a infraestructura física y de servicios</c:v>
                </c:pt>
                <c:pt idx="7">
                  <c:v>Barreras de acceso al mercado interno</c:v>
                </c:pt>
                <c:pt idx="8">
                  <c:v>Dinámica del mercado interno</c:v>
                </c:pt>
                <c:pt idx="9">
                  <c:v>Existencia y acceso a infraestructura comercial y profesional</c:v>
                </c:pt>
                <c:pt idx="10">
                  <c:v>Transferencia de I+D</c:v>
                </c:pt>
                <c:pt idx="11">
                  <c:v>Educación y formación emprededora en etapa post-escolar</c:v>
                </c:pt>
                <c:pt idx="12">
                  <c:v>Educación y formación emprendedora en etapa escolar</c:v>
                </c:pt>
                <c:pt idx="13">
                  <c:v>Programas gubernamentales</c:v>
                </c:pt>
                <c:pt idx="14">
                  <c:v>Políticales gubernamentales: burocracia e impuestos</c:v>
                </c:pt>
                <c:pt idx="15">
                  <c:v>Políticas gubernamentales: emprendimiento como prioridad y su apoyo</c:v>
                </c:pt>
                <c:pt idx="16">
                  <c:v>Facilidad para acceder a la finranciación de los emprendedores</c:v>
                </c:pt>
                <c:pt idx="17">
                  <c:v>Financiación suficiente para emprendedores</c:v>
                </c:pt>
              </c:strCache>
            </c:strRef>
          </c:cat>
          <c:val>
            <c:numRef>
              <c:f>'2.1.4'!$E$5:$E$22</c:f>
              <c:numCache>
                <c:formatCode>0.0</c:formatCode>
                <c:ptCount val="18"/>
                <c:pt idx="0">
                  <c:v>4.57</c:v>
                </c:pt>
                <c:pt idx="1">
                  <c:v>5.69</c:v>
                </c:pt>
                <c:pt idx="2">
                  <c:v>5.7</c:v>
                </c:pt>
                <c:pt idx="3">
                  <c:v>3.22</c:v>
                </c:pt>
                <c:pt idx="4">
                  <c:v>2.64</c:v>
                </c:pt>
                <c:pt idx="5">
                  <c:v>5.22</c:v>
                </c:pt>
                <c:pt idx="6">
                  <c:v>6.76</c:v>
                </c:pt>
                <c:pt idx="7">
                  <c:v>5.04</c:v>
                </c:pt>
                <c:pt idx="8">
                  <c:v>5.03</c:v>
                </c:pt>
                <c:pt idx="9">
                  <c:v>6.7</c:v>
                </c:pt>
                <c:pt idx="10">
                  <c:v>5.64</c:v>
                </c:pt>
                <c:pt idx="11">
                  <c:v>6.06</c:v>
                </c:pt>
                <c:pt idx="12">
                  <c:v>3.47</c:v>
                </c:pt>
                <c:pt idx="13">
                  <c:v>6.28</c:v>
                </c:pt>
                <c:pt idx="14">
                  <c:v>5.12</c:v>
                </c:pt>
                <c:pt idx="15">
                  <c:v>5.41</c:v>
                </c:pt>
                <c:pt idx="16">
                  <c:v>4.83</c:v>
                </c:pt>
                <c:pt idx="17">
                  <c:v>4.87</c:v>
                </c:pt>
              </c:numCache>
            </c:numRef>
          </c:val>
        </c:ser>
        <c:ser>
          <c:idx val="3"/>
          <c:order val="3"/>
          <c:tx>
            <c:strRef>
              <c:f>'2.1.4'!$F$4</c:f>
              <c:strCache>
                <c:ptCount val="1"/>
                <c:pt idx="0">
                  <c:v>UE28</c:v>
                </c:pt>
              </c:strCache>
            </c:strRef>
          </c:tx>
          <c:dLbls>
            <c:delete val="1"/>
          </c:dLbls>
          <c:cat>
            <c:strRef>
              <c:f>'2.1.4'!$B$5:$B$22</c:f>
              <c:strCache>
                <c:ptCount val="18"/>
                <c:pt idx="0">
                  <c:v>Apoyo al emprendimiento femenino y conciliación</c:v>
                </c:pt>
                <c:pt idx="1">
                  <c:v>Covid 1: Avances y apoyo a la digitalización y el teletrabajo por la pandemia</c:v>
                </c:pt>
                <c:pt idx="2">
                  <c:v>Covid 2: Incremento de la gig economy</c:v>
                </c:pt>
                <c:pt idx="3">
                  <c:v>Covid 3: Priorización de la protección ambiental en empresas</c:v>
                </c:pt>
                <c:pt idx="4">
                  <c:v>Covid 4: Efectividad de las medidas de los gobiernos</c:v>
                </c:pt>
                <c:pt idx="5">
                  <c:v>Normas sociales y culturales</c:v>
                </c:pt>
                <c:pt idx="6">
                  <c:v>Existencia y acceso a infraestructura física y de servicios</c:v>
                </c:pt>
                <c:pt idx="7">
                  <c:v>Barreras de acceso al mercado interno</c:v>
                </c:pt>
                <c:pt idx="8">
                  <c:v>Dinámica del mercado interno</c:v>
                </c:pt>
                <c:pt idx="9">
                  <c:v>Existencia y acceso a infraestructura comercial y profesional</c:v>
                </c:pt>
                <c:pt idx="10">
                  <c:v>Transferencia de I+D</c:v>
                </c:pt>
                <c:pt idx="11">
                  <c:v>Educación y formación emprededora en etapa post-escolar</c:v>
                </c:pt>
                <c:pt idx="12">
                  <c:v>Educación y formación emprendedora en etapa escolar</c:v>
                </c:pt>
                <c:pt idx="13">
                  <c:v>Programas gubernamentales</c:v>
                </c:pt>
                <c:pt idx="14">
                  <c:v>Políticales gubernamentales: burocracia e impuestos</c:v>
                </c:pt>
                <c:pt idx="15">
                  <c:v>Políticas gubernamentales: emprendimiento como prioridad y su apoyo</c:v>
                </c:pt>
                <c:pt idx="16">
                  <c:v>Facilidad para acceder a la finranciación de los emprendedores</c:v>
                </c:pt>
                <c:pt idx="17">
                  <c:v>Financiación suficiente para emprendedores</c:v>
                </c:pt>
              </c:strCache>
            </c:strRef>
          </c:cat>
          <c:val>
            <c:numRef>
              <c:f>'2.1.4'!$F$5:$F$22</c:f>
              <c:numCache>
                <c:formatCode>0.0</c:formatCode>
                <c:ptCount val="18"/>
                <c:pt idx="0">
                  <c:v>5.15</c:v>
                </c:pt>
                <c:pt idx="1">
                  <c:v>6.3</c:v>
                </c:pt>
                <c:pt idx="2">
                  <c:v>6.02</c:v>
                </c:pt>
                <c:pt idx="3">
                  <c:v>4.5</c:v>
                </c:pt>
                <c:pt idx="4">
                  <c:v>5.6</c:v>
                </c:pt>
                <c:pt idx="5">
                  <c:v>4.75</c:v>
                </c:pt>
                <c:pt idx="6">
                  <c:v>6.77</c:v>
                </c:pt>
                <c:pt idx="7">
                  <c:v>4.82</c:v>
                </c:pt>
                <c:pt idx="8">
                  <c:v>4.69</c:v>
                </c:pt>
                <c:pt idx="9">
                  <c:v>5.88</c:v>
                </c:pt>
                <c:pt idx="10">
                  <c:v>4.55</c:v>
                </c:pt>
                <c:pt idx="11">
                  <c:v>4.66</c:v>
                </c:pt>
                <c:pt idx="12">
                  <c:v>3.45</c:v>
                </c:pt>
                <c:pt idx="13">
                  <c:v>5.12</c:v>
                </c:pt>
                <c:pt idx="14">
                  <c:v>4.96</c:v>
                </c:pt>
                <c:pt idx="15">
                  <c:v>4.51</c:v>
                </c:pt>
                <c:pt idx="16">
                  <c:v>4.71</c:v>
                </c:pt>
                <c:pt idx="17">
                  <c:v>5.04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2733176"/>
        <c:axId val="2132736616"/>
      </c:radarChart>
      <c:catAx>
        <c:axId val="2132733176"/>
        <c:scaling>
          <c:orientation val="maxMin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spPr>
          <a:ln w="3175" cap="flat" cmpd="sng" algn="ctr">
            <a:solidFill>
              <a:srgbClr val="80808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es-ES" sz="140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2132736616"/>
        <c:crosses val="autoZero"/>
        <c:auto val="1"/>
        <c:lblAlgn val="ctr"/>
        <c:lblOffset val="200"/>
        <c:tickLblSkip val="1"/>
        <c:noMultiLvlLbl val="0"/>
      </c:catAx>
      <c:valAx>
        <c:axId val="2132736616"/>
        <c:scaling>
          <c:orientation val="minMax"/>
        </c:scaling>
        <c:delete val="0"/>
        <c:axPos val="r"/>
        <c:majorGridlines>
          <c:spPr>
            <a:ln w="3175" cap="flat" cmpd="sng" algn="ctr">
              <a:solidFill>
                <a:srgbClr val="808080"/>
              </a:solidFill>
              <a:prstDash val="solid"/>
              <a:round/>
            </a:ln>
          </c:spPr>
        </c:majorGridlines>
        <c:minorGridlines/>
        <c:numFmt formatCode="0.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s-ES" sz="1000" b="0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21327331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90195458073384"/>
          <c:y val="0.847828060726142"/>
          <c:w val="0.0646578150643134"/>
          <c:h val="0.0960874528747723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es-ES" sz="1000" b="0" i="0" u="none" strike="noStrike" kern="1200" baseline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defRPr>
          </a:pPr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lang="es-ES" sz="1000" b="0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323113561758"/>
          <c:y val="0.0218408728320725"/>
          <c:w val="0.494823531935892"/>
          <c:h val="0.829181990233417"/>
        </c:manualLayout>
      </c:layout>
      <c:radarChart>
        <c:radarStyle val="marker"/>
        <c:varyColors val="0"/>
        <c:ser>
          <c:idx val="0"/>
          <c:order val="0"/>
          <c:tx>
            <c:strRef>
              <c:f>'2.1.4'!$C$4</c:f>
              <c:strCache>
                <c:ptCount val="1"/>
                <c:pt idx="0">
                  <c:v>CÁDIZ</c:v>
                </c:pt>
              </c:strCache>
            </c:strRef>
          </c:tx>
          <c:spPr>
            <a:ln w="50800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>
              <a:outerShdw dist="35921" dir="2700000" algn="br">
                <a:srgbClr val="000000"/>
              </a:outerShdw>
            </a:effectLst>
          </c:spPr>
          <c:dLbls>
            <c:delete val="1"/>
          </c:dLbls>
          <c:cat>
            <c:strRef>
              <c:f>'2.1.4'!$B$5:$B$22</c:f>
              <c:strCache>
                <c:ptCount val="18"/>
                <c:pt idx="0">
                  <c:v>Apoyo al emprendimiento femenino y conciliación</c:v>
                </c:pt>
                <c:pt idx="1">
                  <c:v>Covid 1: Avances y apoyo a la digitalización y el teletrabajo por la pandemia</c:v>
                </c:pt>
                <c:pt idx="2">
                  <c:v>Covid 2: Incremento de la gig economy</c:v>
                </c:pt>
                <c:pt idx="3">
                  <c:v>Covid 3: Priorización de la protección ambiental en empresas</c:v>
                </c:pt>
                <c:pt idx="4">
                  <c:v>Covid 4: Efectividad de las medidas de los gobiernos</c:v>
                </c:pt>
                <c:pt idx="5">
                  <c:v>Normas sociales y culturales</c:v>
                </c:pt>
                <c:pt idx="6">
                  <c:v>Existencia y acceso a infraestructura física y de servicios</c:v>
                </c:pt>
                <c:pt idx="7">
                  <c:v>Barreras de acceso al mercado interno</c:v>
                </c:pt>
                <c:pt idx="8">
                  <c:v>Dinámica del mercado interno</c:v>
                </c:pt>
                <c:pt idx="9">
                  <c:v>Existencia y acceso a infraestructura comercial y profesional</c:v>
                </c:pt>
                <c:pt idx="10">
                  <c:v>Transferencia de I+D</c:v>
                </c:pt>
                <c:pt idx="11">
                  <c:v>Educación y formación emprededora en etapa post-escolar</c:v>
                </c:pt>
                <c:pt idx="12">
                  <c:v>Educación y formación emprendedora en etapa escolar</c:v>
                </c:pt>
                <c:pt idx="13">
                  <c:v>Programas gubernamentales</c:v>
                </c:pt>
                <c:pt idx="14">
                  <c:v>Políticales gubernamentales: burocracia e impuestos</c:v>
                </c:pt>
                <c:pt idx="15">
                  <c:v>Políticas gubernamentales: emprendimiento como prioridad y su apoyo</c:v>
                </c:pt>
                <c:pt idx="16">
                  <c:v>Facilidad para acceder a la finranciación de los emprendedores</c:v>
                </c:pt>
                <c:pt idx="17">
                  <c:v>Financiación suficiente para emprendedores</c:v>
                </c:pt>
              </c:strCache>
            </c:strRef>
          </c:cat>
          <c:val>
            <c:numRef>
              <c:f>'2.1.4'!$C$5:$C$22</c:f>
              <c:numCache>
                <c:formatCode>0.0</c:formatCode>
                <c:ptCount val="18"/>
                <c:pt idx="0">
                  <c:v>4.8</c:v>
                </c:pt>
                <c:pt idx="1">
                  <c:v>5.18</c:v>
                </c:pt>
                <c:pt idx="2">
                  <c:v>6</c:v>
                </c:pt>
                <c:pt idx="3">
                  <c:v>4.4</c:v>
                </c:pt>
                <c:pt idx="4">
                  <c:v>5.4</c:v>
                </c:pt>
                <c:pt idx="5">
                  <c:v>3.8</c:v>
                </c:pt>
                <c:pt idx="6">
                  <c:v>6.1</c:v>
                </c:pt>
                <c:pt idx="7">
                  <c:v>4.3</c:v>
                </c:pt>
                <c:pt idx="8">
                  <c:v>3.4</c:v>
                </c:pt>
                <c:pt idx="9">
                  <c:v>5.5</c:v>
                </c:pt>
                <c:pt idx="10">
                  <c:v>4.1</c:v>
                </c:pt>
                <c:pt idx="11">
                  <c:v>5.6</c:v>
                </c:pt>
                <c:pt idx="12">
                  <c:v>3</c:v>
                </c:pt>
                <c:pt idx="13">
                  <c:v>5.5</c:v>
                </c:pt>
                <c:pt idx="14">
                  <c:v>4.1692</c:v>
                </c:pt>
                <c:pt idx="15">
                  <c:v>4.1</c:v>
                </c:pt>
                <c:pt idx="16">
                  <c:v>3.4</c:v>
                </c:pt>
                <c:pt idx="17">
                  <c:v>3</c:v>
                </c:pt>
              </c:numCache>
            </c:numRef>
          </c:val>
        </c:ser>
        <c:ser>
          <c:idx val="1"/>
          <c:order val="1"/>
          <c:tx>
            <c:strRef>
              <c:f>'2.1.4'!$D$4</c:f>
              <c:strCache>
                <c:ptCount val="1"/>
                <c:pt idx="0">
                  <c:v>ANDALUCÍA</c:v>
                </c:pt>
              </c:strCache>
            </c:strRef>
          </c:tx>
          <c:spPr>
            <a:ln w="4762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ysDot"/>
              <a:round/>
            </a:ln>
          </c:spPr>
          <c:dLbls>
            <c:delete val="1"/>
          </c:dLbls>
          <c:cat>
            <c:strRef>
              <c:f>'2.1.4'!$B$5:$B$22</c:f>
              <c:strCache>
                <c:ptCount val="18"/>
                <c:pt idx="0">
                  <c:v>Apoyo al emprendimiento femenino y conciliación</c:v>
                </c:pt>
                <c:pt idx="1">
                  <c:v>Covid 1: Avances y apoyo a la digitalización y el teletrabajo por la pandemia</c:v>
                </c:pt>
                <c:pt idx="2">
                  <c:v>Covid 2: Incremento de la gig economy</c:v>
                </c:pt>
                <c:pt idx="3">
                  <c:v>Covid 3: Priorización de la protección ambiental en empresas</c:v>
                </c:pt>
                <c:pt idx="4">
                  <c:v>Covid 4: Efectividad de las medidas de los gobiernos</c:v>
                </c:pt>
                <c:pt idx="5">
                  <c:v>Normas sociales y culturales</c:v>
                </c:pt>
                <c:pt idx="6">
                  <c:v>Existencia y acceso a infraestructura física y de servicios</c:v>
                </c:pt>
                <c:pt idx="7">
                  <c:v>Barreras de acceso al mercado interno</c:v>
                </c:pt>
                <c:pt idx="8">
                  <c:v>Dinámica del mercado interno</c:v>
                </c:pt>
                <c:pt idx="9">
                  <c:v>Existencia y acceso a infraestructura comercial y profesional</c:v>
                </c:pt>
                <c:pt idx="10">
                  <c:v>Transferencia de I+D</c:v>
                </c:pt>
                <c:pt idx="11">
                  <c:v>Educación y formación emprededora en etapa post-escolar</c:v>
                </c:pt>
                <c:pt idx="12">
                  <c:v>Educación y formación emprendedora en etapa escolar</c:v>
                </c:pt>
                <c:pt idx="13">
                  <c:v>Programas gubernamentales</c:v>
                </c:pt>
                <c:pt idx="14">
                  <c:v>Políticales gubernamentales: burocracia e impuestos</c:v>
                </c:pt>
                <c:pt idx="15">
                  <c:v>Políticas gubernamentales: emprendimiento como prioridad y su apoyo</c:v>
                </c:pt>
                <c:pt idx="16">
                  <c:v>Facilidad para acceder a la finranciación de los emprendedores</c:v>
                </c:pt>
                <c:pt idx="17">
                  <c:v>Financiación suficiente para emprendedores</c:v>
                </c:pt>
              </c:strCache>
            </c:strRef>
          </c:cat>
          <c:val>
            <c:numRef>
              <c:f>'2.1.4'!$D$5:$D$22</c:f>
              <c:numCache>
                <c:formatCode>0.0</c:formatCode>
                <c:ptCount val="18"/>
                <c:pt idx="0">
                  <c:v>4.65</c:v>
                </c:pt>
                <c:pt idx="1">
                  <c:v>5.6</c:v>
                </c:pt>
                <c:pt idx="2">
                  <c:v>6.17</c:v>
                </c:pt>
                <c:pt idx="3">
                  <c:v>4.26</c:v>
                </c:pt>
                <c:pt idx="4">
                  <c:v>5.7</c:v>
                </c:pt>
                <c:pt idx="5">
                  <c:v>4.19</c:v>
                </c:pt>
                <c:pt idx="6">
                  <c:v>6.75</c:v>
                </c:pt>
                <c:pt idx="7">
                  <c:v>4.68</c:v>
                </c:pt>
                <c:pt idx="8">
                  <c:v>3.22</c:v>
                </c:pt>
                <c:pt idx="9">
                  <c:v>5.72</c:v>
                </c:pt>
                <c:pt idx="10">
                  <c:v>3.82</c:v>
                </c:pt>
                <c:pt idx="11">
                  <c:v>4.72</c:v>
                </c:pt>
                <c:pt idx="12">
                  <c:v>2.83</c:v>
                </c:pt>
                <c:pt idx="13">
                  <c:v>5.38</c:v>
                </c:pt>
                <c:pt idx="14">
                  <c:v>4.45</c:v>
                </c:pt>
                <c:pt idx="15">
                  <c:v>3.99</c:v>
                </c:pt>
                <c:pt idx="16">
                  <c:v>4</c:v>
                </c:pt>
                <c:pt idx="17">
                  <c:v>3.3</c:v>
                </c:pt>
              </c:numCache>
            </c:numRef>
          </c:val>
        </c:ser>
        <c:ser>
          <c:idx val="2"/>
          <c:order val="2"/>
          <c:tx>
            <c:strRef>
              <c:f>'2.1.4'!$E$4</c:f>
              <c:strCache>
                <c:ptCount val="1"/>
                <c:pt idx="0">
                  <c:v>ESPAÑA</c:v>
                </c:pt>
              </c:strCache>
            </c:strRef>
          </c:tx>
          <c:spPr>
            <a:ln w="47625" cap="rnd" cmpd="sng" algn="ctr">
              <a:solidFill>
                <a:schemeClr val="accent3">
                  <a:shade val="95000"/>
                  <a:satMod val="105000"/>
                </a:schemeClr>
              </a:solidFill>
              <a:prstDash val="sysDot"/>
              <a:round/>
            </a:ln>
          </c:spPr>
          <c:dLbls>
            <c:delete val="1"/>
          </c:dLbls>
          <c:cat>
            <c:strRef>
              <c:f>'2.1.4'!$B$5:$B$22</c:f>
              <c:strCache>
                <c:ptCount val="18"/>
                <c:pt idx="0">
                  <c:v>Apoyo al emprendimiento femenino y conciliación</c:v>
                </c:pt>
                <c:pt idx="1">
                  <c:v>Covid 1: Avances y apoyo a la digitalización y el teletrabajo por la pandemia</c:v>
                </c:pt>
                <c:pt idx="2">
                  <c:v>Covid 2: Incremento de la gig economy</c:v>
                </c:pt>
                <c:pt idx="3">
                  <c:v>Covid 3: Priorización de la protección ambiental en empresas</c:v>
                </c:pt>
                <c:pt idx="4">
                  <c:v>Covid 4: Efectividad de las medidas de los gobiernos</c:v>
                </c:pt>
                <c:pt idx="5">
                  <c:v>Normas sociales y culturales</c:v>
                </c:pt>
                <c:pt idx="6">
                  <c:v>Existencia y acceso a infraestructura física y de servicios</c:v>
                </c:pt>
                <c:pt idx="7">
                  <c:v>Barreras de acceso al mercado interno</c:v>
                </c:pt>
                <c:pt idx="8">
                  <c:v>Dinámica del mercado interno</c:v>
                </c:pt>
                <c:pt idx="9">
                  <c:v>Existencia y acceso a infraestructura comercial y profesional</c:v>
                </c:pt>
                <c:pt idx="10">
                  <c:v>Transferencia de I+D</c:v>
                </c:pt>
                <c:pt idx="11">
                  <c:v>Educación y formación emprededora en etapa post-escolar</c:v>
                </c:pt>
                <c:pt idx="12">
                  <c:v>Educación y formación emprendedora en etapa escolar</c:v>
                </c:pt>
                <c:pt idx="13">
                  <c:v>Programas gubernamentales</c:v>
                </c:pt>
                <c:pt idx="14">
                  <c:v>Políticales gubernamentales: burocracia e impuestos</c:v>
                </c:pt>
                <c:pt idx="15">
                  <c:v>Políticas gubernamentales: emprendimiento como prioridad y su apoyo</c:v>
                </c:pt>
                <c:pt idx="16">
                  <c:v>Facilidad para acceder a la finranciación de los emprendedores</c:v>
                </c:pt>
                <c:pt idx="17">
                  <c:v>Financiación suficiente para emprendedores</c:v>
                </c:pt>
              </c:strCache>
            </c:strRef>
          </c:cat>
          <c:val>
            <c:numRef>
              <c:f>'2.1.4'!$E$5:$E$22</c:f>
              <c:numCache>
                <c:formatCode>0.0</c:formatCode>
                <c:ptCount val="18"/>
                <c:pt idx="0">
                  <c:v>4.57</c:v>
                </c:pt>
                <c:pt idx="1">
                  <c:v>5.69</c:v>
                </c:pt>
                <c:pt idx="2">
                  <c:v>5.7</c:v>
                </c:pt>
                <c:pt idx="3">
                  <c:v>3.22</c:v>
                </c:pt>
                <c:pt idx="4">
                  <c:v>2.64</c:v>
                </c:pt>
                <c:pt idx="5">
                  <c:v>5.22</c:v>
                </c:pt>
                <c:pt idx="6">
                  <c:v>6.76</c:v>
                </c:pt>
                <c:pt idx="7">
                  <c:v>5.04</c:v>
                </c:pt>
                <c:pt idx="8">
                  <c:v>5.03</c:v>
                </c:pt>
                <c:pt idx="9">
                  <c:v>6.7</c:v>
                </c:pt>
                <c:pt idx="10">
                  <c:v>5.64</c:v>
                </c:pt>
                <c:pt idx="11">
                  <c:v>6.06</c:v>
                </c:pt>
                <c:pt idx="12">
                  <c:v>3.47</c:v>
                </c:pt>
                <c:pt idx="13">
                  <c:v>6.28</c:v>
                </c:pt>
                <c:pt idx="14">
                  <c:v>5.12</c:v>
                </c:pt>
                <c:pt idx="15">
                  <c:v>5.41</c:v>
                </c:pt>
                <c:pt idx="16">
                  <c:v>4.83</c:v>
                </c:pt>
                <c:pt idx="17">
                  <c:v>4.87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2733176"/>
        <c:axId val="2132736616"/>
      </c:radarChart>
      <c:catAx>
        <c:axId val="2132733176"/>
        <c:scaling>
          <c:orientation val="maxMin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spPr>
          <a:ln w="3175" cap="flat" cmpd="sng" algn="ctr">
            <a:solidFill>
              <a:srgbClr val="80808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es-ES" sz="160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2132736616"/>
        <c:crosses val="autoZero"/>
        <c:auto val="1"/>
        <c:lblAlgn val="ctr"/>
        <c:lblOffset val="200"/>
        <c:tickLblSkip val="1"/>
        <c:noMultiLvlLbl val="0"/>
      </c:catAx>
      <c:valAx>
        <c:axId val="2132736616"/>
        <c:scaling>
          <c:orientation val="minMax"/>
        </c:scaling>
        <c:delete val="0"/>
        <c:axPos val="r"/>
        <c:majorGridlines>
          <c:spPr>
            <a:ln w="3175" cap="flat" cmpd="sng" algn="ctr">
              <a:solidFill>
                <a:srgbClr val="808080"/>
              </a:solidFill>
              <a:prstDash val="solid"/>
              <a:round/>
            </a:ln>
          </c:spPr>
        </c:majorGridlines>
        <c:minorGridlines/>
        <c:numFmt formatCode="0.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s-ES" sz="1000" b="0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21327331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28520669291339"/>
          <c:y val="0.84088002774382"/>
          <c:w val="0.11036821959755"/>
          <c:h val="0.11188160640232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es-ES" sz="1800" b="0" i="0" u="none" strike="noStrike" kern="1200" baseline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defRPr>
          </a:pPr>
        </a:p>
      </c:txPr>
    </c:legend>
    <c:plotVisOnly val="1"/>
    <c:dispBlanksAs val="gap"/>
    <c:showDLblsOverMax val="0"/>
  </c:chart>
  <c:spPr>
    <a:solidFill>
      <a:srgbClr val="FFFFFF"/>
    </a:solidFill>
    <a:ln w="50800">
      <a:solidFill>
        <a:srgbClr val="808080"/>
      </a:solidFill>
      <a:prstDash val="solid"/>
    </a:ln>
  </c:spPr>
  <c:txPr>
    <a:bodyPr/>
    <a:lstStyle/>
    <a:p>
      <a:pPr>
        <a:defRPr lang="es-ES" sz="1000" b="0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047187036403"/>
          <c:y val="0.0218408728320725"/>
          <c:w val="0.696427365057629"/>
          <c:h val="0.961718869282614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s-ES" sz="2000" b="0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'2.1.2'!$B$72:$B$85</c:f>
              <c:strCache>
                <c:ptCount val="14"/>
                <c:pt idx="0">
                  <c:v>Contexto político, social e institucional</c:v>
                </c:pt>
                <c:pt idx="1">
                  <c:v>Acceso, regulación y costes laborales</c:v>
                </c:pt>
                <c:pt idx="2">
                  <c:v>Desempeño diferenciado de las pequeñas, medianas y grandes empresas</c:v>
                </c:pt>
                <c:pt idx="3">
                  <c:v>Educación y formación</c:v>
                </c:pt>
                <c:pt idx="4">
                  <c:v>Normas sociales y culturales</c:v>
                </c:pt>
                <c:pt idx="5">
                  <c:v>Estado del mercado laboral</c:v>
                </c:pt>
                <c:pt idx="6">
                  <c:v>Acceso a infraestructuras físicas</c:v>
                </c:pt>
                <c:pt idx="7">
                  <c:v>Apertura del mercado</c:v>
                </c:pt>
                <c:pt idx="8">
                  <c:v>Políticas gubernamentales</c:v>
                </c:pt>
                <c:pt idx="9">
                  <c:v>Programas gubernamentales</c:v>
                </c:pt>
                <c:pt idx="10">
                  <c:v>Capacidad para el emprendimiento</c:v>
                </c:pt>
                <c:pt idx="11">
                  <c:v>Infraestructura comercial y profesional</c:v>
                </c:pt>
                <c:pt idx="12">
                  <c:v>Composición percibida de la población</c:v>
                </c:pt>
                <c:pt idx="13">
                  <c:v>Transferencia de I+D</c:v>
                </c:pt>
              </c:strCache>
            </c:strRef>
          </c:cat>
          <c:val>
            <c:numRef>
              <c:f>'2.1.2'!$C$72:$C$85</c:f>
              <c:numCache>
                <c:formatCode>0.0%</c:formatCode>
                <c:ptCount val="14"/>
                <c:pt idx="0">
                  <c:v>0.972222222222222</c:v>
                </c:pt>
                <c:pt idx="1">
                  <c:v>0.25</c:v>
                </c:pt>
                <c:pt idx="2">
                  <c:v>0.138888888888889</c:v>
                </c:pt>
                <c:pt idx="3">
                  <c:v>0.138888888888889</c:v>
                </c:pt>
                <c:pt idx="4">
                  <c:v>0.0833333333333333</c:v>
                </c:pt>
                <c:pt idx="5">
                  <c:v>0.0555555555555556</c:v>
                </c:pt>
                <c:pt idx="6">
                  <c:v>0.0555555555555556</c:v>
                </c:pt>
                <c:pt idx="7">
                  <c:v>0.0555555555555556</c:v>
                </c:pt>
                <c:pt idx="8">
                  <c:v>0.0555555555555556</c:v>
                </c:pt>
                <c:pt idx="9">
                  <c:v>0.0555555555555556</c:v>
                </c:pt>
                <c:pt idx="10">
                  <c:v>0.0555555555555556</c:v>
                </c:pt>
                <c:pt idx="11">
                  <c:v>0.0277777777777778</c:v>
                </c:pt>
                <c:pt idx="12">
                  <c:v>0.0277777777777778</c:v>
                </c:pt>
                <c:pt idx="13">
                  <c:v>0.0277777777777778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32630216"/>
        <c:axId val="2132633432"/>
      </c:barChart>
      <c:catAx>
        <c:axId val="21326302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 cap="flat" cmpd="sng" algn="ctr">
            <a:solidFill>
              <a:srgbClr val="80808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es-ES" sz="180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2132633432"/>
        <c:crosses val="autoZero"/>
        <c:auto val="1"/>
        <c:lblAlgn val="ctr"/>
        <c:lblOffset val="200"/>
        <c:tickLblSkip val="1"/>
        <c:noMultiLvlLbl val="0"/>
      </c:catAx>
      <c:valAx>
        <c:axId val="2132633432"/>
        <c:scaling>
          <c:orientation val="minMax"/>
        </c:scaling>
        <c:delete val="1"/>
        <c:axPos val="t"/>
        <c:majorGridlines>
          <c:spPr>
            <a:ln w="3175" cap="flat" cmpd="sng" algn="ctr">
              <a:solidFill>
                <a:srgbClr val="808080"/>
              </a:solidFill>
              <a:prstDash val="solid"/>
              <a:round/>
            </a:ln>
          </c:spPr>
        </c:majorGridlines>
        <c:numFmt formatCode="0.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s-ES" sz="1000" b="0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21326302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lang="es-ES" sz="1000" b="0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58273750264"/>
          <c:y val="0.0218408728320725"/>
          <c:w val="0.700891785078589"/>
          <c:h val="0.956178703077628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s-ES" sz="2000" b="0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'2.1.3'!$B$61:$B$70</c:f>
              <c:strCache>
                <c:ptCount val="10"/>
                <c:pt idx="0">
                  <c:v>Políticas gubernamentales</c:v>
                </c:pt>
                <c:pt idx="1">
                  <c:v>Apoyo financiero</c:v>
                </c:pt>
                <c:pt idx="2">
                  <c:v>Contexto político, social e institucional</c:v>
                </c:pt>
                <c:pt idx="3">
                  <c:v>Acceso, regulación y costes laborales</c:v>
                </c:pt>
                <c:pt idx="4">
                  <c:v>Programas gubernamentales</c:v>
                </c:pt>
                <c:pt idx="5">
                  <c:v>Acceso y disponibilidad de información</c:v>
                </c:pt>
                <c:pt idx="6">
                  <c:v>Infraestructura comercial y profesional</c:v>
                </c:pt>
                <c:pt idx="7">
                  <c:v>Normas sociales y culturales</c:v>
                </c:pt>
                <c:pt idx="8">
                  <c:v>Clima económico</c:v>
                </c:pt>
                <c:pt idx="9">
                  <c:v>Desempeño diferenciado de las pequeñas, medianas y grandes empresas</c:v>
                </c:pt>
              </c:strCache>
            </c:strRef>
          </c:cat>
          <c:val>
            <c:numRef>
              <c:f>'2.1.3'!$C$61:$C$70</c:f>
              <c:numCache>
                <c:formatCode>0.0%</c:formatCode>
                <c:ptCount val="10"/>
                <c:pt idx="0">
                  <c:v>1</c:v>
                </c:pt>
                <c:pt idx="1">
                  <c:v>0.48</c:v>
                </c:pt>
                <c:pt idx="2">
                  <c:v>0.32</c:v>
                </c:pt>
                <c:pt idx="3">
                  <c:v>0.2</c:v>
                </c:pt>
                <c:pt idx="4">
                  <c:v>0.16</c:v>
                </c:pt>
                <c:pt idx="5">
                  <c:v>0.08</c:v>
                </c:pt>
                <c:pt idx="6">
                  <c:v>0.04</c:v>
                </c:pt>
                <c:pt idx="7">
                  <c:v>0.04</c:v>
                </c:pt>
                <c:pt idx="8">
                  <c:v>0.04</c:v>
                </c:pt>
                <c:pt idx="9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32671832"/>
        <c:axId val="2132675048"/>
      </c:barChart>
      <c:catAx>
        <c:axId val="21326718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 cap="flat" cmpd="sng" algn="ctr">
            <a:solidFill>
              <a:srgbClr val="80808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es-ES" sz="2400" b="0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2132675048"/>
        <c:crosses val="autoZero"/>
        <c:auto val="1"/>
        <c:lblAlgn val="ctr"/>
        <c:lblOffset val="200"/>
        <c:tickLblSkip val="1"/>
        <c:noMultiLvlLbl val="0"/>
      </c:catAx>
      <c:valAx>
        <c:axId val="2132675048"/>
        <c:scaling>
          <c:orientation val="minMax"/>
        </c:scaling>
        <c:delete val="1"/>
        <c:axPos val="t"/>
        <c:majorGridlines>
          <c:spPr>
            <a:ln w="3175" cap="flat" cmpd="sng" algn="ctr">
              <a:solidFill>
                <a:srgbClr val="808080"/>
              </a:solidFill>
              <a:prstDash val="solid"/>
              <a:round/>
            </a:ln>
          </c:spPr>
        </c:majorGridlines>
        <c:numFmt formatCode="0.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s-ES" sz="1000" b="0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21326718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lang="es-ES" sz="1000" b="0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20" Type="http://schemas.openxmlformats.org/officeDocument/2006/relationships/image" Target="../media/image19.png"/><Relationship Id="rId2" Type="http://schemas.openxmlformats.org/officeDocument/2006/relationships/image" Target="../media/image1.png"/><Relationship Id="rId19" Type="http://schemas.openxmlformats.org/officeDocument/2006/relationships/image" Target="../media/image18.png"/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4251960"/>
            <a:ext cx="15544800" cy="288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7680960"/>
            <a:ext cx="12801600" cy="342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400" b="1" i="0">
                <a:solidFill>
                  <a:srgbClr val="0A7BBC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784600" cy="12854305"/>
          </a:xfrm>
          <a:custGeom>
            <a:avLst/>
            <a:gdLst/>
            <a:ahLst/>
            <a:cxnLst/>
            <a:rect l="l" t="t" r="r" b="b"/>
            <a:pathLst>
              <a:path w="3784600" h="12854305">
                <a:moveTo>
                  <a:pt x="299665" y="0"/>
                </a:moveTo>
                <a:lnTo>
                  <a:pt x="0" y="0"/>
                </a:lnTo>
                <a:lnTo>
                  <a:pt x="0" y="12854176"/>
                </a:lnTo>
                <a:lnTo>
                  <a:pt x="3784085" y="5919223"/>
                </a:lnTo>
                <a:lnTo>
                  <a:pt x="299665" y="0"/>
                </a:lnTo>
                <a:close/>
              </a:path>
            </a:pathLst>
          </a:custGeom>
          <a:solidFill>
            <a:srgbClr val="E1E9F0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745237" y="0"/>
            <a:ext cx="5219065" cy="13716000"/>
          </a:xfrm>
          <a:custGeom>
            <a:avLst/>
            <a:gdLst/>
            <a:ahLst/>
            <a:cxnLst/>
            <a:rect l="l" t="t" r="r" b="b"/>
            <a:pathLst>
              <a:path w="5219065" h="13716000">
                <a:moveTo>
                  <a:pt x="1924278" y="0"/>
                </a:moveTo>
                <a:lnTo>
                  <a:pt x="693877" y="0"/>
                </a:lnTo>
                <a:lnTo>
                  <a:pt x="3988416" y="5919434"/>
                </a:lnTo>
                <a:lnTo>
                  <a:pt x="0" y="13716000"/>
                </a:lnTo>
                <a:lnTo>
                  <a:pt x="1230388" y="13716000"/>
                </a:lnTo>
                <a:lnTo>
                  <a:pt x="5218816" y="5919431"/>
                </a:lnTo>
                <a:lnTo>
                  <a:pt x="1924278" y="0"/>
                </a:lnTo>
                <a:close/>
              </a:path>
            </a:pathLst>
          </a:custGeom>
          <a:solidFill>
            <a:srgbClr val="EEF3F6">
              <a:alpha val="323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0"/>
            <a:ext cx="6734175" cy="13716000"/>
          </a:xfrm>
          <a:custGeom>
            <a:avLst/>
            <a:gdLst/>
            <a:ahLst/>
            <a:cxnLst/>
            <a:rect l="l" t="t" r="r" b="b"/>
            <a:pathLst>
              <a:path w="6734175" h="13716000">
                <a:moveTo>
                  <a:pt x="3439123" y="0"/>
                </a:moveTo>
                <a:lnTo>
                  <a:pt x="299665" y="0"/>
                </a:lnTo>
                <a:lnTo>
                  <a:pt x="3784085" y="5919223"/>
                </a:lnTo>
                <a:lnTo>
                  <a:pt x="0" y="12854176"/>
                </a:lnTo>
                <a:lnTo>
                  <a:pt x="0" y="13716000"/>
                </a:lnTo>
                <a:lnTo>
                  <a:pt x="2745228" y="13716000"/>
                </a:lnTo>
                <a:lnTo>
                  <a:pt x="6733660" y="5919427"/>
                </a:lnTo>
                <a:lnTo>
                  <a:pt x="3439123" y="0"/>
                </a:lnTo>
                <a:close/>
              </a:path>
            </a:pathLst>
          </a:custGeom>
          <a:solidFill>
            <a:srgbClr val="E1E9F0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0"/>
            <a:ext cx="6734175" cy="13716000"/>
          </a:xfrm>
          <a:custGeom>
            <a:avLst/>
            <a:gdLst/>
            <a:ahLst/>
            <a:cxnLst/>
            <a:rect l="l" t="t" r="r" b="b"/>
            <a:pathLst>
              <a:path w="6734175" h="13716000">
                <a:moveTo>
                  <a:pt x="3439123" y="0"/>
                </a:moveTo>
                <a:lnTo>
                  <a:pt x="299665" y="0"/>
                </a:lnTo>
                <a:lnTo>
                  <a:pt x="3784085" y="5919223"/>
                </a:lnTo>
                <a:lnTo>
                  <a:pt x="0" y="12854176"/>
                </a:lnTo>
                <a:lnTo>
                  <a:pt x="0" y="13716000"/>
                </a:lnTo>
                <a:lnTo>
                  <a:pt x="2745228" y="13716000"/>
                </a:lnTo>
                <a:lnTo>
                  <a:pt x="6733654" y="5919439"/>
                </a:lnTo>
                <a:lnTo>
                  <a:pt x="3439123" y="0"/>
                </a:lnTo>
                <a:close/>
              </a:path>
            </a:pathLst>
          </a:custGeom>
          <a:solidFill>
            <a:srgbClr val="EEF3F6">
              <a:alpha val="203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6783829" y="4312823"/>
            <a:ext cx="1739900" cy="1739900"/>
          </a:xfrm>
          <a:custGeom>
            <a:avLst/>
            <a:gdLst/>
            <a:ahLst/>
            <a:cxnLst/>
            <a:rect l="l" t="t" r="r" b="b"/>
            <a:pathLst>
              <a:path w="1739900" h="1739900">
                <a:moveTo>
                  <a:pt x="869734" y="0"/>
                </a:moveTo>
                <a:lnTo>
                  <a:pt x="822014" y="1286"/>
                </a:lnTo>
                <a:lnTo>
                  <a:pt x="774967" y="5103"/>
                </a:lnTo>
                <a:lnTo>
                  <a:pt x="728659" y="11383"/>
                </a:lnTo>
                <a:lnTo>
                  <a:pt x="683156" y="20060"/>
                </a:lnTo>
                <a:lnTo>
                  <a:pt x="638524" y="31067"/>
                </a:lnTo>
                <a:lnTo>
                  <a:pt x="594831" y="44339"/>
                </a:lnTo>
                <a:lnTo>
                  <a:pt x="552142" y="59809"/>
                </a:lnTo>
                <a:lnTo>
                  <a:pt x="510523" y="77411"/>
                </a:lnTo>
                <a:lnTo>
                  <a:pt x="470041" y="97078"/>
                </a:lnTo>
                <a:lnTo>
                  <a:pt x="430763" y="118744"/>
                </a:lnTo>
                <a:lnTo>
                  <a:pt x="392754" y="142342"/>
                </a:lnTo>
                <a:lnTo>
                  <a:pt x="356081" y="167807"/>
                </a:lnTo>
                <a:lnTo>
                  <a:pt x="320810" y="195072"/>
                </a:lnTo>
                <a:lnTo>
                  <a:pt x="287007" y="224071"/>
                </a:lnTo>
                <a:lnTo>
                  <a:pt x="254739" y="254738"/>
                </a:lnTo>
                <a:lnTo>
                  <a:pt x="224073" y="287005"/>
                </a:lnTo>
                <a:lnTo>
                  <a:pt x="195074" y="320807"/>
                </a:lnTo>
                <a:lnTo>
                  <a:pt x="167808" y="356078"/>
                </a:lnTo>
                <a:lnTo>
                  <a:pt x="142343" y="392751"/>
                </a:lnTo>
                <a:lnTo>
                  <a:pt x="118744" y="430759"/>
                </a:lnTo>
                <a:lnTo>
                  <a:pt x="97078" y="470037"/>
                </a:lnTo>
                <a:lnTo>
                  <a:pt x="77411" y="510518"/>
                </a:lnTo>
                <a:lnTo>
                  <a:pt x="59809" y="552136"/>
                </a:lnTo>
                <a:lnTo>
                  <a:pt x="44339" y="594824"/>
                </a:lnTo>
                <a:lnTo>
                  <a:pt x="31067" y="638517"/>
                </a:lnTo>
                <a:lnTo>
                  <a:pt x="20060" y="683147"/>
                </a:lnTo>
                <a:lnTo>
                  <a:pt x="11383" y="728649"/>
                </a:lnTo>
                <a:lnTo>
                  <a:pt x="5103" y="774956"/>
                </a:lnTo>
                <a:lnTo>
                  <a:pt x="1286" y="822002"/>
                </a:lnTo>
                <a:lnTo>
                  <a:pt x="0" y="869721"/>
                </a:lnTo>
                <a:lnTo>
                  <a:pt x="1286" y="917441"/>
                </a:lnTo>
                <a:lnTo>
                  <a:pt x="5103" y="964488"/>
                </a:lnTo>
                <a:lnTo>
                  <a:pt x="11383" y="1010796"/>
                </a:lnTo>
                <a:lnTo>
                  <a:pt x="20060" y="1056299"/>
                </a:lnTo>
                <a:lnTo>
                  <a:pt x="31067" y="1100930"/>
                </a:lnTo>
                <a:lnTo>
                  <a:pt x="44339" y="1144624"/>
                </a:lnTo>
                <a:lnTo>
                  <a:pt x="59809" y="1187313"/>
                </a:lnTo>
                <a:lnTo>
                  <a:pt x="77411" y="1228931"/>
                </a:lnTo>
                <a:lnTo>
                  <a:pt x="97078" y="1269413"/>
                </a:lnTo>
                <a:lnTo>
                  <a:pt x="118744" y="1308692"/>
                </a:lnTo>
                <a:lnTo>
                  <a:pt x="142343" y="1346701"/>
                </a:lnTo>
                <a:lnTo>
                  <a:pt x="167808" y="1383374"/>
                </a:lnTo>
                <a:lnTo>
                  <a:pt x="195074" y="1418645"/>
                </a:lnTo>
                <a:lnTo>
                  <a:pt x="224073" y="1452447"/>
                </a:lnTo>
                <a:lnTo>
                  <a:pt x="254739" y="1484715"/>
                </a:lnTo>
                <a:lnTo>
                  <a:pt x="287007" y="1515382"/>
                </a:lnTo>
                <a:lnTo>
                  <a:pt x="320810" y="1544381"/>
                </a:lnTo>
                <a:lnTo>
                  <a:pt x="356081" y="1571646"/>
                </a:lnTo>
                <a:lnTo>
                  <a:pt x="392754" y="1597112"/>
                </a:lnTo>
                <a:lnTo>
                  <a:pt x="430763" y="1620710"/>
                </a:lnTo>
                <a:lnTo>
                  <a:pt x="470041" y="1642377"/>
                </a:lnTo>
                <a:lnTo>
                  <a:pt x="510523" y="1662044"/>
                </a:lnTo>
                <a:lnTo>
                  <a:pt x="552142" y="1679645"/>
                </a:lnTo>
                <a:lnTo>
                  <a:pt x="594831" y="1695115"/>
                </a:lnTo>
                <a:lnTo>
                  <a:pt x="638524" y="1708387"/>
                </a:lnTo>
                <a:lnTo>
                  <a:pt x="683156" y="1719395"/>
                </a:lnTo>
                <a:lnTo>
                  <a:pt x="728659" y="1728072"/>
                </a:lnTo>
                <a:lnTo>
                  <a:pt x="774967" y="1734352"/>
                </a:lnTo>
                <a:lnTo>
                  <a:pt x="822014" y="1738168"/>
                </a:lnTo>
                <a:lnTo>
                  <a:pt x="869734" y="1739455"/>
                </a:lnTo>
                <a:lnTo>
                  <a:pt x="917455" y="1738168"/>
                </a:lnTo>
                <a:lnTo>
                  <a:pt x="964503" y="1734352"/>
                </a:lnTo>
                <a:lnTo>
                  <a:pt x="1010812" y="1728072"/>
                </a:lnTo>
                <a:lnTo>
                  <a:pt x="1056315" y="1719395"/>
                </a:lnTo>
                <a:lnTo>
                  <a:pt x="1100947" y="1708387"/>
                </a:lnTo>
                <a:lnTo>
                  <a:pt x="1144641" y="1695115"/>
                </a:lnTo>
                <a:lnTo>
                  <a:pt x="1187331" y="1679645"/>
                </a:lnTo>
                <a:lnTo>
                  <a:pt x="1228950" y="1662044"/>
                </a:lnTo>
                <a:lnTo>
                  <a:pt x="1269431" y="1642377"/>
                </a:lnTo>
                <a:lnTo>
                  <a:pt x="1308710" y="1620710"/>
                </a:lnTo>
                <a:lnTo>
                  <a:pt x="1346719" y="1597112"/>
                </a:lnTo>
                <a:lnTo>
                  <a:pt x="1383392" y="1571646"/>
                </a:lnTo>
                <a:lnTo>
                  <a:pt x="1418663" y="1544381"/>
                </a:lnTo>
                <a:lnTo>
                  <a:pt x="1452465" y="1515382"/>
                </a:lnTo>
                <a:lnTo>
                  <a:pt x="1484733" y="1484715"/>
                </a:lnTo>
                <a:lnTo>
                  <a:pt x="1515399" y="1452447"/>
                </a:lnTo>
                <a:lnTo>
                  <a:pt x="1544398" y="1418645"/>
                </a:lnTo>
                <a:lnTo>
                  <a:pt x="1571663" y="1383374"/>
                </a:lnTo>
                <a:lnTo>
                  <a:pt x="1597128" y="1346701"/>
                </a:lnTo>
                <a:lnTo>
                  <a:pt x="1620726" y="1308692"/>
                </a:lnTo>
                <a:lnTo>
                  <a:pt x="1642392" y="1269413"/>
                </a:lnTo>
                <a:lnTo>
                  <a:pt x="1662058" y="1228931"/>
                </a:lnTo>
                <a:lnTo>
                  <a:pt x="1679660" y="1187313"/>
                </a:lnTo>
                <a:lnTo>
                  <a:pt x="1695129" y="1144624"/>
                </a:lnTo>
                <a:lnTo>
                  <a:pt x="1708401" y="1100930"/>
                </a:lnTo>
                <a:lnTo>
                  <a:pt x="1719408" y="1056299"/>
                </a:lnTo>
                <a:lnTo>
                  <a:pt x="1728085" y="1010796"/>
                </a:lnTo>
                <a:lnTo>
                  <a:pt x="1734364" y="964488"/>
                </a:lnTo>
                <a:lnTo>
                  <a:pt x="1738181" y="917441"/>
                </a:lnTo>
                <a:lnTo>
                  <a:pt x="1739468" y="869721"/>
                </a:lnTo>
                <a:lnTo>
                  <a:pt x="1738181" y="822002"/>
                </a:lnTo>
                <a:lnTo>
                  <a:pt x="1734364" y="774956"/>
                </a:lnTo>
                <a:lnTo>
                  <a:pt x="1728085" y="728649"/>
                </a:lnTo>
                <a:lnTo>
                  <a:pt x="1719408" y="683147"/>
                </a:lnTo>
                <a:lnTo>
                  <a:pt x="1708401" y="638517"/>
                </a:lnTo>
                <a:lnTo>
                  <a:pt x="1695129" y="594824"/>
                </a:lnTo>
                <a:lnTo>
                  <a:pt x="1679660" y="552136"/>
                </a:lnTo>
                <a:lnTo>
                  <a:pt x="1662058" y="510518"/>
                </a:lnTo>
                <a:lnTo>
                  <a:pt x="1642392" y="470037"/>
                </a:lnTo>
                <a:lnTo>
                  <a:pt x="1620726" y="430759"/>
                </a:lnTo>
                <a:lnTo>
                  <a:pt x="1597128" y="392751"/>
                </a:lnTo>
                <a:lnTo>
                  <a:pt x="1571663" y="356078"/>
                </a:lnTo>
                <a:lnTo>
                  <a:pt x="1544398" y="320807"/>
                </a:lnTo>
                <a:lnTo>
                  <a:pt x="1515399" y="287005"/>
                </a:lnTo>
                <a:lnTo>
                  <a:pt x="1484733" y="254738"/>
                </a:lnTo>
                <a:lnTo>
                  <a:pt x="1452465" y="224071"/>
                </a:lnTo>
                <a:lnTo>
                  <a:pt x="1418663" y="195072"/>
                </a:lnTo>
                <a:lnTo>
                  <a:pt x="1383392" y="167807"/>
                </a:lnTo>
                <a:lnTo>
                  <a:pt x="1346719" y="142342"/>
                </a:lnTo>
                <a:lnTo>
                  <a:pt x="1308710" y="118744"/>
                </a:lnTo>
                <a:lnTo>
                  <a:pt x="1269431" y="97078"/>
                </a:lnTo>
                <a:lnTo>
                  <a:pt x="1228950" y="77411"/>
                </a:lnTo>
                <a:lnTo>
                  <a:pt x="1187331" y="59809"/>
                </a:lnTo>
                <a:lnTo>
                  <a:pt x="1144641" y="44339"/>
                </a:lnTo>
                <a:lnTo>
                  <a:pt x="1100947" y="31067"/>
                </a:lnTo>
                <a:lnTo>
                  <a:pt x="1056315" y="20060"/>
                </a:lnTo>
                <a:lnTo>
                  <a:pt x="1010812" y="11383"/>
                </a:lnTo>
                <a:lnTo>
                  <a:pt x="964503" y="5103"/>
                </a:lnTo>
                <a:lnTo>
                  <a:pt x="917455" y="1286"/>
                </a:lnTo>
                <a:lnTo>
                  <a:pt x="869734" y="0"/>
                </a:lnTo>
                <a:close/>
              </a:path>
            </a:pathLst>
          </a:custGeom>
          <a:solidFill>
            <a:srgbClr val="6DBD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6840955" y="4163415"/>
            <a:ext cx="1812925" cy="1812925"/>
          </a:xfrm>
          <a:custGeom>
            <a:avLst/>
            <a:gdLst/>
            <a:ahLst/>
            <a:cxnLst/>
            <a:rect l="l" t="t" r="r" b="b"/>
            <a:pathLst>
              <a:path w="1812925" h="1812925">
                <a:moveTo>
                  <a:pt x="906246" y="0"/>
                </a:moveTo>
                <a:lnTo>
                  <a:pt x="858117" y="1256"/>
                </a:lnTo>
                <a:lnTo>
                  <a:pt x="810643" y="4982"/>
                </a:lnTo>
                <a:lnTo>
                  <a:pt x="763885" y="11117"/>
                </a:lnTo>
                <a:lnTo>
                  <a:pt x="717907" y="19597"/>
                </a:lnTo>
                <a:lnTo>
                  <a:pt x="672770" y="30359"/>
                </a:lnTo>
                <a:lnTo>
                  <a:pt x="628539" y="43342"/>
                </a:lnTo>
                <a:lnTo>
                  <a:pt x="585275" y="58482"/>
                </a:lnTo>
                <a:lnTo>
                  <a:pt x="543040" y="75716"/>
                </a:lnTo>
                <a:lnTo>
                  <a:pt x="501899" y="94983"/>
                </a:lnTo>
                <a:lnTo>
                  <a:pt x="461913" y="116219"/>
                </a:lnTo>
                <a:lnTo>
                  <a:pt x="423144" y="139362"/>
                </a:lnTo>
                <a:lnTo>
                  <a:pt x="385656" y="164350"/>
                </a:lnTo>
                <a:lnTo>
                  <a:pt x="349512" y="191119"/>
                </a:lnTo>
                <a:lnTo>
                  <a:pt x="314773" y="219607"/>
                </a:lnTo>
                <a:lnTo>
                  <a:pt x="281502" y="249751"/>
                </a:lnTo>
                <a:lnTo>
                  <a:pt x="249763" y="281489"/>
                </a:lnTo>
                <a:lnTo>
                  <a:pt x="219618" y="314758"/>
                </a:lnTo>
                <a:lnTo>
                  <a:pt x="191128" y="349496"/>
                </a:lnTo>
                <a:lnTo>
                  <a:pt x="164358" y="385639"/>
                </a:lnTo>
                <a:lnTo>
                  <a:pt x="139370" y="423126"/>
                </a:lnTo>
                <a:lnTo>
                  <a:pt x="116225" y="461893"/>
                </a:lnTo>
                <a:lnTo>
                  <a:pt x="94988" y="501879"/>
                </a:lnTo>
                <a:lnTo>
                  <a:pt x="75720" y="543019"/>
                </a:lnTo>
                <a:lnTo>
                  <a:pt x="58485" y="585253"/>
                </a:lnTo>
                <a:lnTo>
                  <a:pt x="43344" y="628516"/>
                </a:lnTo>
                <a:lnTo>
                  <a:pt x="30361" y="672747"/>
                </a:lnTo>
                <a:lnTo>
                  <a:pt x="19598" y="717882"/>
                </a:lnTo>
                <a:lnTo>
                  <a:pt x="11118" y="763860"/>
                </a:lnTo>
                <a:lnTo>
                  <a:pt x="4983" y="810618"/>
                </a:lnTo>
                <a:lnTo>
                  <a:pt x="1256" y="858092"/>
                </a:lnTo>
                <a:lnTo>
                  <a:pt x="0" y="906221"/>
                </a:lnTo>
                <a:lnTo>
                  <a:pt x="1256" y="954352"/>
                </a:lnTo>
                <a:lnTo>
                  <a:pt x="4983" y="1001828"/>
                </a:lnTo>
                <a:lnTo>
                  <a:pt x="11118" y="1048588"/>
                </a:lnTo>
                <a:lnTo>
                  <a:pt x="19598" y="1094568"/>
                </a:lnTo>
                <a:lnTo>
                  <a:pt x="30361" y="1139705"/>
                </a:lnTo>
                <a:lnTo>
                  <a:pt x="43344" y="1183938"/>
                </a:lnTo>
                <a:lnTo>
                  <a:pt x="58485" y="1227202"/>
                </a:lnTo>
                <a:lnTo>
                  <a:pt x="75720" y="1269437"/>
                </a:lnTo>
                <a:lnTo>
                  <a:pt x="94988" y="1310579"/>
                </a:lnTo>
                <a:lnTo>
                  <a:pt x="116225" y="1350565"/>
                </a:lnTo>
                <a:lnTo>
                  <a:pt x="139370" y="1389334"/>
                </a:lnTo>
                <a:lnTo>
                  <a:pt x="164358" y="1426822"/>
                </a:lnTo>
                <a:lnTo>
                  <a:pt x="191128" y="1462966"/>
                </a:lnTo>
                <a:lnTo>
                  <a:pt x="219618" y="1497704"/>
                </a:lnTo>
                <a:lnTo>
                  <a:pt x="249763" y="1530974"/>
                </a:lnTo>
                <a:lnTo>
                  <a:pt x="281502" y="1562713"/>
                </a:lnTo>
                <a:lnTo>
                  <a:pt x="314773" y="1592858"/>
                </a:lnTo>
                <a:lnTo>
                  <a:pt x="349512" y="1621346"/>
                </a:lnTo>
                <a:lnTo>
                  <a:pt x="385656" y="1648116"/>
                </a:lnTo>
                <a:lnTo>
                  <a:pt x="423144" y="1673103"/>
                </a:lnTo>
                <a:lnTo>
                  <a:pt x="461913" y="1696247"/>
                </a:lnTo>
                <a:lnTo>
                  <a:pt x="501899" y="1717483"/>
                </a:lnTo>
                <a:lnTo>
                  <a:pt x="543040" y="1736750"/>
                </a:lnTo>
                <a:lnTo>
                  <a:pt x="585275" y="1753985"/>
                </a:lnTo>
                <a:lnTo>
                  <a:pt x="628539" y="1769125"/>
                </a:lnTo>
                <a:lnTo>
                  <a:pt x="672770" y="1782108"/>
                </a:lnTo>
                <a:lnTo>
                  <a:pt x="717907" y="1792870"/>
                </a:lnTo>
                <a:lnTo>
                  <a:pt x="763885" y="1801350"/>
                </a:lnTo>
                <a:lnTo>
                  <a:pt x="810643" y="1807484"/>
                </a:lnTo>
                <a:lnTo>
                  <a:pt x="858117" y="1811211"/>
                </a:lnTo>
                <a:lnTo>
                  <a:pt x="906246" y="1812467"/>
                </a:lnTo>
                <a:lnTo>
                  <a:pt x="954375" y="1811211"/>
                </a:lnTo>
                <a:lnTo>
                  <a:pt x="1001849" y="1807484"/>
                </a:lnTo>
                <a:lnTo>
                  <a:pt x="1048607" y="1801350"/>
                </a:lnTo>
                <a:lnTo>
                  <a:pt x="1094586" y="1792870"/>
                </a:lnTo>
                <a:lnTo>
                  <a:pt x="1139722" y="1782108"/>
                </a:lnTo>
                <a:lnTo>
                  <a:pt x="1183953" y="1769125"/>
                </a:lnTo>
                <a:lnTo>
                  <a:pt x="1227218" y="1753985"/>
                </a:lnTo>
                <a:lnTo>
                  <a:pt x="1269452" y="1736750"/>
                </a:lnTo>
                <a:lnTo>
                  <a:pt x="1310593" y="1717483"/>
                </a:lnTo>
                <a:lnTo>
                  <a:pt x="1350580" y="1696247"/>
                </a:lnTo>
                <a:lnTo>
                  <a:pt x="1389348" y="1673103"/>
                </a:lnTo>
                <a:lnTo>
                  <a:pt x="1426836" y="1648116"/>
                </a:lnTo>
                <a:lnTo>
                  <a:pt x="1462981" y="1621346"/>
                </a:lnTo>
                <a:lnTo>
                  <a:pt x="1497719" y="1592858"/>
                </a:lnTo>
                <a:lnTo>
                  <a:pt x="1530990" y="1562713"/>
                </a:lnTo>
                <a:lnTo>
                  <a:pt x="1562729" y="1530974"/>
                </a:lnTo>
                <a:lnTo>
                  <a:pt x="1592875" y="1497704"/>
                </a:lnTo>
                <a:lnTo>
                  <a:pt x="1621364" y="1462966"/>
                </a:lnTo>
                <a:lnTo>
                  <a:pt x="1648134" y="1426822"/>
                </a:lnTo>
                <a:lnTo>
                  <a:pt x="1673123" y="1389334"/>
                </a:lnTo>
                <a:lnTo>
                  <a:pt x="1696267" y="1350565"/>
                </a:lnTo>
                <a:lnTo>
                  <a:pt x="1717504" y="1310579"/>
                </a:lnTo>
                <a:lnTo>
                  <a:pt x="1736772" y="1269437"/>
                </a:lnTo>
                <a:lnTo>
                  <a:pt x="1754007" y="1227202"/>
                </a:lnTo>
                <a:lnTo>
                  <a:pt x="1769148" y="1183938"/>
                </a:lnTo>
                <a:lnTo>
                  <a:pt x="1782131" y="1139705"/>
                </a:lnTo>
                <a:lnTo>
                  <a:pt x="1792894" y="1094568"/>
                </a:lnTo>
                <a:lnTo>
                  <a:pt x="1801375" y="1048588"/>
                </a:lnTo>
                <a:lnTo>
                  <a:pt x="1807510" y="1001828"/>
                </a:lnTo>
                <a:lnTo>
                  <a:pt x="1811236" y="954352"/>
                </a:lnTo>
                <a:lnTo>
                  <a:pt x="1812493" y="906221"/>
                </a:lnTo>
                <a:lnTo>
                  <a:pt x="1811236" y="858092"/>
                </a:lnTo>
                <a:lnTo>
                  <a:pt x="1807510" y="810618"/>
                </a:lnTo>
                <a:lnTo>
                  <a:pt x="1801375" y="763860"/>
                </a:lnTo>
                <a:lnTo>
                  <a:pt x="1792894" y="717882"/>
                </a:lnTo>
                <a:lnTo>
                  <a:pt x="1782131" y="672747"/>
                </a:lnTo>
                <a:lnTo>
                  <a:pt x="1769148" y="628516"/>
                </a:lnTo>
                <a:lnTo>
                  <a:pt x="1754007" y="585253"/>
                </a:lnTo>
                <a:lnTo>
                  <a:pt x="1736772" y="543019"/>
                </a:lnTo>
                <a:lnTo>
                  <a:pt x="1717504" y="501879"/>
                </a:lnTo>
                <a:lnTo>
                  <a:pt x="1696267" y="461893"/>
                </a:lnTo>
                <a:lnTo>
                  <a:pt x="1673123" y="423126"/>
                </a:lnTo>
                <a:lnTo>
                  <a:pt x="1648134" y="385639"/>
                </a:lnTo>
                <a:lnTo>
                  <a:pt x="1621364" y="349496"/>
                </a:lnTo>
                <a:lnTo>
                  <a:pt x="1592875" y="314758"/>
                </a:lnTo>
                <a:lnTo>
                  <a:pt x="1562729" y="281489"/>
                </a:lnTo>
                <a:lnTo>
                  <a:pt x="1530990" y="249751"/>
                </a:lnTo>
                <a:lnTo>
                  <a:pt x="1497719" y="219607"/>
                </a:lnTo>
                <a:lnTo>
                  <a:pt x="1462981" y="191119"/>
                </a:lnTo>
                <a:lnTo>
                  <a:pt x="1426836" y="164350"/>
                </a:lnTo>
                <a:lnTo>
                  <a:pt x="1389348" y="139362"/>
                </a:lnTo>
                <a:lnTo>
                  <a:pt x="1350580" y="116219"/>
                </a:lnTo>
                <a:lnTo>
                  <a:pt x="1310593" y="94983"/>
                </a:lnTo>
                <a:lnTo>
                  <a:pt x="1269452" y="75716"/>
                </a:lnTo>
                <a:lnTo>
                  <a:pt x="1227218" y="58482"/>
                </a:lnTo>
                <a:lnTo>
                  <a:pt x="1183953" y="43342"/>
                </a:lnTo>
                <a:lnTo>
                  <a:pt x="1139722" y="30359"/>
                </a:lnTo>
                <a:lnTo>
                  <a:pt x="1094586" y="19597"/>
                </a:lnTo>
                <a:lnTo>
                  <a:pt x="1048607" y="11117"/>
                </a:lnTo>
                <a:lnTo>
                  <a:pt x="1001849" y="4982"/>
                </a:lnTo>
                <a:lnTo>
                  <a:pt x="954375" y="1256"/>
                </a:lnTo>
                <a:lnTo>
                  <a:pt x="906246" y="0"/>
                </a:lnTo>
                <a:close/>
              </a:path>
            </a:pathLst>
          </a:custGeom>
          <a:solidFill>
            <a:srgbClr val="007CC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7313" y="4281093"/>
            <a:ext cx="1681860" cy="168186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783829" y="6599266"/>
            <a:ext cx="1739900" cy="1739900"/>
          </a:xfrm>
          <a:custGeom>
            <a:avLst/>
            <a:gdLst/>
            <a:ahLst/>
            <a:cxnLst/>
            <a:rect l="l" t="t" r="r" b="b"/>
            <a:pathLst>
              <a:path w="1739900" h="1739900">
                <a:moveTo>
                  <a:pt x="869734" y="0"/>
                </a:moveTo>
                <a:lnTo>
                  <a:pt x="822014" y="1286"/>
                </a:lnTo>
                <a:lnTo>
                  <a:pt x="774967" y="5103"/>
                </a:lnTo>
                <a:lnTo>
                  <a:pt x="728659" y="11383"/>
                </a:lnTo>
                <a:lnTo>
                  <a:pt x="683156" y="20060"/>
                </a:lnTo>
                <a:lnTo>
                  <a:pt x="638524" y="31067"/>
                </a:lnTo>
                <a:lnTo>
                  <a:pt x="594831" y="44339"/>
                </a:lnTo>
                <a:lnTo>
                  <a:pt x="552142" y="59809"/>
                </a:lnTo>
                <a:lnTo>
                  <a:pt x="510523" y="77411"/>
                </a:lnTo>
                <a:lnTo>
                  <a:pt x="470041" y="97078"/>
                </a:lnTo>
                <a:lnTo>
                  <a:pt x="430763" y="118744"/>
                </a:lnTo>
                <a:lnTo>
                  <a:pt x="392754" y="142342"/>
                </a:lnTo>
                <a:lnTo>
                  <a:pt x="356081" y="167807"/>
                </a:lnTo>
                <a:lnTo>
                  <a:pt x="320810" y="195072"/>
                </a:lnTo>
                <a:lnTo>
                  <a:pt x="287007" y="224071"/>
                </a:lnTo>
                <a:lnTo>
                  <a:pt x="254739" y="254738"/>
                </a:lnTo>
                <a:lnTo>
                  <a:pt x="224073" y="287005"/>
                </a:lnTo>
                <a:lnTo>
                  <a:pt x="195074" y="320807"/>
                </a:lnTo>
                <a:lnTo>
                  <a:pt x="167808" y="356078"/>
                </a:lnTo>
                <a:lnTo>
                  <a:pt x="142343" y="392751"/>
                </a:lnTo>
                <a:lnTo>
                  <a:pt x="118744" y="430759"/>
                </a:lnTo>
                <a:lnTo>
                  <a:pt x="97078" y="470037"/>
                </a:lnTo>
                <a:lnTo>
                  <a:pt x="77411" y="510518"/>
                </a:lnTo>
                <a:lnTo>
                  <a:pt x="59809" y="552136"/>
                </a:lnTo>
                <a:lnTo>
                  <a:pt x="44339" y="594824"/>
                </a:lnTo>
                <a:lnTo>
                  <a:pt x="31067" y="638517"/>
                </a:lnTo>
                <a:lnTo>
                  <a:pt x="20060" y="683147"/>
                </a:lnTo>
                <a:lnTo>
                  <a:pt x="11383" y="728649"/>
                </a:lnTo>
                <a:lnTo>
                  <a:pt x="5103" y="774956"/>
                </a:lnTo>
                <a:lnTo>
                  <a:pt x="1286" y="822002"/>
                </a:lnTo>
                <a:lnTo>
                  <a:pt x="0" y="869721"/>
                </a:lnTo>
                <a:lnTo>
                  <a:pt x="1286" y="917441"/>
                </a:lnTo>
                <a:lnTo>
                  <a:pt x="5103" y="964488"/>
                </a:lnTo>
                <a:lnTo>
                  <a:pt x="11383" y="1010796"/>
                </a:lnTo>
                <a:lnTo>
                  <a:pt x="20060" y="1056299"/>
                </a:lnTo>
                <a:lnTo>
                  <a:pt x="31067" y="1100930"/>
                </a:lnTo>
                <a:lnTo>
                  <a:pt x="44339" y="1144624"/>
                </a:lnTo>
                <a:lnTo>
                  <a:pt x="59809" y="1187313"/>
                </a:lnTo>
                <a:lnTo>
                  <a:pt x="77411" y="1228931"/>
                </a:lnTo>
                <a:lnTo>
                  <a:pt x="97078" y="1269413"/>
                </a:lnTo>
                <a:lnTo>
                  <a:pt x="118744" y="1308692"/>
                </a:lnTo>
                <a:lnTo>
                  <a:pt x="142343" y="1346701"/>
                </a:lnTo>
                <a:lnTo>
                  <a:pt x="167808" y="1383374"/>
                </a:lnTo>
                <a:lnTo>
                  <a:pt x="195074" y="1418645"/>
                </a:lnTo>
                <a:lnTo>
                  <a:pt x="224073" y="1452447"/>
                </a:lnTo>
                <a:lnTo>
                  <a:pt x="254739" y="1484715"/>
                </a:lnTo>
                <a:lnTo>
                  <a:pt x="287007" y="1515382"/>
                </a:lnTo>
                <a:lnTo>
                  <a:pt x="320810" y="1544381"/>
                </a:lnTo>
                <a:lnTo>
                  <a:pt x="356081" y="1571646"/>
                </a:lnTo>
                <a:lnTo>
                  <a:pt x="392754" y="1597112"/>
                </a:lnTo>
                <a:lnTo>
                  <a:pt x="430763" y="1620710"/>
                </a:lnTo>
                <a:lnTo>
                  <a:pt x="470041" y="1642377"/>
                </a:lnTo>
                <a:lnTo>
                  <a:pt x="510523" y="1662044"/>
                </a:lnTo>
                <a:lnTo>
                  <a:pt x="552142" y="1679645"/>
                </a:lnTo>
                <a:lnTo>
                  <a:pt x="594831" y="1695115"/>
                </a:lnTo>
                <a:lnTo>
                  <a:pt x="638524" y="1708387"/>
                </a:lnTo>
                <a:lnTo>
                  <a:pt x="683156" y="1719395"/>
                </a:lnTo>
                <a:lnTo>
                  <a:pt x="728659" y="1728072"/>
                </a:lnTo>
                <a:lnTo>
                  <a:pt x="774967" y="1734352"/>
                </a:lnTo>
                <a:lnTo>
                  <a:pt x="822014" y="1738168"/>
                </a:lnTo>
                <a:lnTo>
                  <a:pt x="869734" y="1739455"/>
                </a:lnTo>
                <a:lnTo>
                  <a:pt x="917455" y="1738168"/>
                </a:lnTo>
                <a:lnTo>
                  <a:pt x="964503" y="1734352"/>
                </a:lnTo>
                <a:lnTo>
                  <a:pt x="1010812" y="1728072"/>
                </a:lnTo>
                <a:lnTo>
                  <a:pt x="1056315" y="1719395"/>
                </a:lnTo>
                <a:lnTo>
                  <a:pt x="1100947" y="1708387"/>
                </a:lnTo>
                <a:lnTo>
                  <a:pt x="1144641" y="1695115"/>
                </a:lnTo>
                <a:lnTo>
                  <a:pt x="1187331" y="1679645"/>
                </a:lnTo>
                <a:lnTo>
                  <a:pt x="1228950" y="1662044"/>
                </a:lnTo>
                <a:lnTo>
                  <a:pt x="1269431" y="1642377"/>
                </a:lnTo>
                <a:lnTo>
                  <a:pt x="1308710" y="1620710"/>
                </a:lnTo>
                <a:lnTo>
                  <a:pt x="1346719" y="1597112"/>
                </a:lnTo>
                <a:lnTo>
                  <a:pt x="1383392" y="1571646"/>
                </a:lnTo>
                <a:lnTo>
                  <a:pt x="1418663" y="1544381"/>
                </a:lnTo>
                <a:lnTo>
                  <a:pt x="1452465" y="1515382"/>
                </a:lnTo>
                <a:lnTo>
                  <a:pt x="1484733" y="1484715"/>
                </a:lnTo>
                <a:lnTo>
                  <a:pt x="1515399" y="1452447"/>
                </a:lnTo>
                <a:lnTo>
                  <a:pt x="1544398" y="1418645"/>
                </a:lnTo>
                <a:lnTo>
                  <a:pt x="1571663" y="1383374"/>
                </a:lnTo>
                <a:lnTo>
                  <a:pt x="1597128" y="1346701"/>
                </a:lnTo>
                <a:lnTo>
                  <a:pt x="1620726" y="1308692"/>
                </a:lnTo>
                <a:lnTo>
                  <a:pt x="1642392" y="1269413"/>
                </a:lnTo>
                <a:lnTo>
                  <a:pt x="1662058" y="1228931"/>
                </a:lnTo>
                <a:lnTo>
                  <a:pt x="1679660" y="1187313"/>
                </a:lnTo>
                <a:lnTo>
                  <a:pt x="1695129" y="1144624"/>
                </a:lnTo>
                <a:lnTo>
                  <a:pt x="1708401" y="1100930"/>
                </a:lnTo>
                <a:lnTo>
                  <a:pt x="1719408" y="1056299"/>
                </a:lnTo>
                <a:lnTo>
                  <a:pt x="1728085" y="1010796"/>
                </a:lnTo>
                <a:lnTo>
                  <a:pt x="1734364" y="964488"/>
                </a:lnTo>
                <a:lnTo>
                  <a:pt x="1738181" y="917441"/>
                </a:lnTo>
                <a:lnTo>
                  <a:pt x="1739468" y="869721"/>
                </a:lnTo>
                <a:lnTo>
                  <a:pt x="1738181" y="822002"/>
                </a:lnTo>
                <a:lnTo>
                  <a:pt x="1734364" y="774956"/>
                </a:lnTo>
                <a:lnTo>
                  <a:pt x="1728085" y="728649"/>
                </a:lnTo>
                <a:lnTo>
                  <a:pt x="1719408" y="683147"/>
                </a:lnTo>
                <a:lnTo>
                  <a:pt x="1708401" y="638517"/>
                </a:lnTo>
                <a:lnTo>
                  <a:pt x="1695129" y="594824"/>
                </a:lnTo>
                <a:lnTo>
                  <a:pt x="1679660" y="552136"/>
                </a:lnTo>
                <a:lnTo>
                  <a:pt x="1662058" y="510518"/>
                </a:lnTo>
                <a:lnTo>
                  <a:pt x="1642392" y="470037"/>
                </a:lnTo>
                <a:lnTo>
                  <a:pt x="1620726" y="430759"/>
                </a:lnTo>
                <a:lnTo>
                  <a:pt x="1597128" y="392751"/>
                </a:lnTo>
                <a:lnTo>
                  <a:pt x="1571663" y="356078"/>
                </a:lnTo>
                <a:lnTo>
                  <a:pt x="1544398" y="320807"/>
                </a:lnTo>
                <a:lnTo>
                  <a:pt x="1515399" y="287005"/>
                </a:lnTo>
                <a:lnTo>
                  <a:pt x="1484733" y="254738"/>
                </a:lnTo>
                <a:lnTo>
                  <a:pt x="1452465" y="224071"/>
                </a:lnTo>
                <a:lnTo>
                  <a:pt x="1418663" y="195072"/>
                </a:lnTo>
                <a:lnTo>
                  <a:pt x="1383392" y="167807"/>
                </a:lnTo>
                <a:lnTo>
                  <a:pt x="1346719" y="142342"/>
                </a:lnTo>
                <a:lnTo>
                  <a:pt x="1308710" y="118744"/>
                </a:lnTo>
                <a:lnTo>
                  <a:pt x="1269431" y="97078"/>
                </a:lnTo>
                <a:lnTo>
                  <a:pt x="1228950" y="77411"/>
                </a:lnTo>
                <a:lnTo>
                  <a:pt x="1187331" y="59809"/>
                </a:lnTo>
                <a:lnTo>
                  <a:pt x="1144641" y="44339"/>
                </a:lnTo>
                <a:lnTo>
                  <a:pt x="1100947" y="31067"/>
                </a:lnTo>
                <a:lnTo>
                  <a:pt x="1056315" y="20060"/>
                </a:lnTo>
                <a:lnTo>
                  <a:pt x="1010812" y="11383"/>
                </a:lnTo>
                <a:lnTo>
                  <a:pt x="964503" y="5103"/>
                </a:lnTo>
                <a:lnTo>
                  <a:pt x="917455" y="1286"/>
                </a:lnTo>
                <a:lnTo>
                  <a:pt x="869734" y="0"/>
                </a:lnTo>
                <a:close/>
              </a:path>
            </a:pathLst>
          </a:custGeom>
          <a:solidFill>
            <a:srgbClr val="6DBD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6840955" y="6449837"/>
            <a:ext cx="1812925" cy="1812925"/>
          </a:xfrm>
          <a:custGeom>
            <a:avLst/>
            <a:gdLst/>
            <a:ahLst/>
            <a:cxnLst/>
            <a:rect l="l" t="t" r="r" b="b"/>
            <a:pathLst>
              <a:path w="1812925" h="1812925">
                <a:moveTo>
                  <a:pt x="906246" y="0"/>
                </a:moveTo>
                <a:lnTo>
                  <a:pt x="858117" y="1256"/>
                </a:lnTo>
                <a:lnTo>
                  <a:pt x="810643" y="4982"/>
                </a:lnTo>
                <a:lnTo>
                  <a:pt x="763885" y="11117"/>
                </a:lnTo>
                <a:lnTo>
                  <a:pt x="717907" y="19597"/>
                </a:lnTo>
                <a:lnTo>
                  <a:pt x="672770" y="30359"/>
                </a:lnTo>
                <a:lnTo>
                  <a:pt x="628539" y="43342"/>
                </a:lnTo>
                <a:lnTo>
                  <a:pt x="585275" y="58482"/>
                </a:lnTo>
                <a:lnTo>
                  <a:pt x="543040" y="75716"/>
                </a:lnTo>
                <a:lnTo>
                  <a:pt x="501899" y="94983"/>
                </a:lnTo>
                <a:lnTo>
                  <a:pt x="461913" y="116219"/>
                </a:lnTo>
                <a:lnTo>
                  <a:pt x="423144" y="139362"/>
                </a:lnTo>
                <a:lnTo>
                  <a:pt x="385656" y="164350"/>
                </a:lnTo>
                <a:lnTo>
                  <a:pt x="349512" y="191119"/>
                </a:lnTo>
                <a:lnTo>
                  <a:pt x="314773" y="219607"/>
                </a:lnTo>
                <a:lnTo>
                  <a:pt x="281502" y="249751"/>
                </a:lnTo>
                <a:lnTo>
                  <a:pt x="249763" y="281489"/>
                </a:lnTo>
                <a:lnTo>
                  <a:pt x="219618" y="314758"/>
                </a:lnTo>
                <a:lnTo>
                  <a:pt x="191128" y="349496"/>
                </a:lnTo>
                <a:lnTo>
                  <a:pt x="164358" y="385639"/>
                </a:lnTo>
                <a:lnTo>
                  <a:pt x="139370" y="423126"/>
                </a:lnTo>
                <a:lnTo>
                  <a:pt x="116225" y="461893"/>
                </a:lnTo>
                <a:lnTo>
                  <a:pt x="94988" y="501879"/>
                </a:lnTo>
                <a:lnTo>
                  <a:pt x="75720" y="543019"/>
                </a:lnTo>
                <a:lnTo>
                  <a:pt x="58485" y="585253"/>
                </a:lnTo>
                <a:lnTo>
                  <a:pt x="43344" y="628516"/>
                </a:lnTo>
                <a:lnTo>
                  <a:pt x="30361" y="672747"/>
                </a:lnTo>
                <a:lnTo>
                  <a:pt x="19598" y="717882"/>
                </a:lnTo>
                <a:lnTo>
                  <a:pt x="11118" y="763860"/>
                </a:lnTo>
                <a:lnTo>
                  <a:pt x="4983" y="810618"/>
                </a:lnTo>
                <a:lnTo>
                  <a:pt x="1256" y="858092"/>
                </a:lnTo>
                <a:lnTo>
                  <a:pt x="0" y="906221"/>
                </a:lnTo>
                <a:lnTo>
                  <a:pt x="1256" y="954352"/>
                </a:lnTo>
                <a:lnTo>
                  <a:pt x="4983" y="1001828"/>
                </a:lnTo>
                <a:lnTo>
                  <a:pt x="11118" y="1048588"/>
                </a:lnTo>
                <a:lnTo>
                  <a:pt x="19598" y="1094568"/>
                </a:lnTo>
                <a:lnTo>
                  <a:pt x="30361" y="1139705"/>
                </a:lnTo>
                <a:lnTo>
                  <a:pt x="43344" y="1183938"/>
                </a:lnTo>
                <a:lnTo>
                  <a:pt x="58485" y="1227202"/>
                </a:lnTo>
                <a:lnTo>
                  <a:pt x="75720" y="1269437"/>
                </a:lnTo>
                <a:lnTo>
                  <a:pt x="94988" y="1310579"/>
                </a:lnTo>
                <a:lnTo>
                  <a:pt x="116225" y="1350565"/>
                </a:lnTo>
                <a:lnTo>
                  <a:pt x="139370" y="1389334"/>
                </a:lnTo>
                <a:lnTo>
                  <a:pt x="164358" y="1426822"/>
                </a:lnTo>
                <a:lnTo>
                  <a:pt x="191128" y="1462966"/>
                </a:lnTo>
                <a:lnTo>
                  <a:pt x="219618" y="1497704"/>
                </a:lnTo>
                <a:lnTo>
                  <a:pt x="249763" y="1530974"/>
                </a:lnTo>
                <a:lnTo>
                  <a:pt x="281502" y="1562713"/>
                </a:lnTo>
                <a:lnTo>
                  <a:pt x="314773" y="1592858"/>
                </a:lnTo>
                <a:lnTo>
                  <a:pt x="349512" y="1621346"/>
                </a:lnTo>
                <a:lnTo>
                  <a:pt x="385656" y="1648116"/>
                </a:lnTo>
                <a:lnTo>
                  <a:pt x="423144" y="1673103"/>
                </a:lnTo>
                <a:lnTo>
                  <a:pt x="461913" y="1696247"/>
                </a:lnTo>
                <a:lnTo>
                  <a:pt x="501899" y="1717483"/>
                </a:lnTo>
                <a:lnTo>
                  <a:pt x="543040" y="1736750"/>
                </a:lnTo>
                <a:lnTo>
                  <a:pt x="585275" y="1753985"/>
                </a:lnTo>
                <a:lnTo>
                  <a:pt x="628539" y="1769125"/>
                </a:lnTo>
                <a:lnTo>
                  <a:pt x="672770" y="1782108"/>
                </a:lnTo>
                <a:lnTo>
                  <a:pt x="717907" y="1792870"/>
                </a:lnTo>
                <a:lnTo>
                  <a:pt x="763885" y="1801350"/>
                </a:lnTo>
                <a:lnTo>
                  <a:pt x="810643" y="1807484"/>
                </a:lnTo>
                <a:lnTo>
                  <a:pt x="858117" y="1811211"/>
                </a:lnTo>
                <a:lnTo>
                  <a:pt x="906246" y="1812467"/>
                </a:lnTo>
                <a:lnTo>
                  <a:pt x="954375" y="1811211"/>
                </a:lnTo>
                <a:lnTo>
                  <a:pt x="1001849" y="1807484"/>
                </a:lnTo>
                <a:lnTo>
                  <a:pt x="1048607" y="1801350"/>
                </a:lnTo>
                <a:lnTo>
                  <a:pt x="1094586" y="1792870"/>
                </a:lnTo>
                <a:lnTo>
                  <a:pt x="1139722" y="1782108"/>
                </a:lnTo>
                <a:lnTo>
                  <a:pt x="1183953" y="1769125"/>
                </a:lnTo>
                <a:lnTo>
                  <a:pt x="1227218" y="1753985"/>
                </a:lnTo>
                <a:lnTo>
                  <a:pt x="1269452" y="1736750"/>
                </a:lnTo>
                <a:lnTo>
                  <a:pt x="1310593" y="1717483"/>
                </a:lnTo>
                <a:lnTo>
                  <a:pt x="1350580" y="1696247"/>
                </a:lnTo>
                <a:lnTo>
                  <a:pt x="1389348" y="1673103"/>
                </a:lnTo>
                <a:lnTo>
                  <a:pt x="1426836" y="1648116"/>
                </a:lnTo>
                <a:lnTo>
                  <a:pt x="1462981" y="1621346"/>
                </a:lnTo>
                <a:lnTo>
                  <a:pt x="1497719" y="1592858"/>
                </a:lnTo>
                <a:lnTo>
                  <a:pt x="1530990" y="1562713"/>
                </a:lnTo>
                <a:lnTo>
                  <a:pt x="1562729" y="1530974"/>
                </a:lnTo>
                <a:lnTo>
                  <a:pt x="1592875" y="1497704"/>
                </a:lnTo>
                <a:lnTo>
                  <a:pt x="1621364" y="1462966"/>
                </a:lnTo>
                <a:lnTo>
                  <a:pt x="1648134" y="1426822"/>
                </a:lnTo>
                <a:lnTo>
                  <a:pt x="1673123" y="1389334"/>
                </a:lnTo>
                <a:lnTo>
                  <a:pt x="1696267" y="1350565"/>
                </a:lnTo>
                <a:lnTo>
                  <a:pt x="1717504" y="1310579"/>
                </a:lnTo>
                <a:lnTo>
                  <a:pt x="1736772" y="1269437"/>
                </a:lnTo>
                <a:lnTo>
                  <a:pt x="1754007" y="1227202"/>
                </a:lnTo>
                <a:lnTo>
                  <a:pt x="1769148" y="1183938"/>
                </a:lnTo>
                <a:lnTo>
                  <a:pt x="1782131" y="1139705"/>
                </a:lnTo>
                <a:lnTo>
                  <a:pt x="1792894" y="1094568"/>
                </a:lnTo>
                <a:lnTo>
                  <a:pt x="1801375" y="1048588"/>
                </a:lnTo>
                <a:lnTo>
                  <a:pt x="1807510" y="1001828"/>
                </a:lnTo>
                <a:lnTo>
                  <a:pt x="1811236" y="954352"/>
                </a:lnTo>
                <a:lnTo>
                  <a:pt x="1812493" y="906221"/>
                </a:lnTo>
                <a:lnTo>
                  <a:pt x="1811236" y="858092"/>
                </a:lnTo>
                <a:lnTo>
                  <a:pt x="1807510" y="810618"/>
                </a:lnTo>
                <a:lnTo>
                  <a:pt x="1801375" y="763860"/>
                </a:lnTo>
                <a:lnTo>
                  <a:pt x="1792894" y="717882"/>
                </a:lnTo>
                <a:lnTo>
                  <a:pt x="1782131" y="672747"/>
                </a:lnTo>
                <a:lnTo>
                  <a:pt x="1769148" y="628516"/>
                </a:lnTo>
                <a:lnTo>
                  <a:pt x="1754007" y="585253"/>
                </a:lnTo>
                <a:lnTo>
                  <a:pt x="1736772" y="543019"/>
                </a:lnTo>
                <a:lnTo>
                  <a:pt x="1717504" y="501879"/>
                </a:lnTo>
                <a:lnTo>
                  <a:pt x="1696267" y="461893"/>
                </a:lnTo>
                <a:lnTo>
                  <a:pt x="1673123" y="423126"/>
                </a:lnTo>
                <a:lnTo>
                  <a:pt x="1648134" y="385639"/>
                </a:lnTo>
                <a:lnTo>
                  <a:pt x="1621364" y="349496"/>
                </a:lnTo>
                <a:lnTo>
                  <a:pt x="1592875" y="314758"/>
                </a:lnTo>
                <a:lnTo>
                  <a:pt x="1562729" y="281489"/>
                </a:lnTo>
                <a:lnTo>
                  <a:pt x="1530990" y="249751"/>
                </a:lnTo>
                <a:lnTo>
                  <a:pt x="1497719" y="219607"/>
                </a:lnTo>
                <a:lnTo>
                  <a:pt x="1462981" y="191119"/>
                </a:lnTo>
                <a:lnTo>
                  <a:pt x="1426836" y="164350"/>
                </a:lnTo>
                <a:lnTo>
                  <a:pt x="1389348" y="139362"/>
                </a:lnTo>
                <a:lnTo>
                  <a:pt x="1350580" y="116219"/>
                </a:lnTo>
                <a:lnTo>
                  <a:pt x="1310593" y="94983"/>
                </a:lnTo>
                <a:lnTo>
                  <a:pt x="1269452" y="75716"/>
                </a:lnTo>
                <a:lnTo>
                  <a:pt x="1227218" y="58482"/>
                </a:lnTo>
                <a:lnTo>
                  <a:pt x="1183953" y="43342"/>
                </a:lnTo>
                <a:lnTo>
                  <a:pt x="1139722" y="30359"/>
                </a:lnTo>
                <a:lnTo>
                  <a:pt x="1094586" y="19597"/>
                </a:lnTo>
                <a:lnTo>
                  <a:pt x="1048607" y="11117"/>
                </a:lnTo>
                <a:lnTo>
                  <a:pt x="1001849" y="4982"/>
                </a:lnTo>
                <a:lnTo>
                  <a:pt x="954375" y="1256"/>
                </a:lnTo>
                <a:lnTo>
                  <a:pt x="906246" y="0"/>
                </a:lnTo>
                <a:close/>
              </a:path>
            </a:pathLst>
          </a:custGeom>
          <a:solidFill>
            <a:srgbClr val="007CC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bg 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7313" y="6562750"/>
            <a:ext cx="1681860" cy="1681886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6783829" y="8882754"/>
            <a:ext cx="1739900" cy="1739900"/>
          </a:xfrm>
          <a:custGeom>
            <a:avLst/>
            <a:gdLst/>
            <a:ahLst/>
            <a:cxnLst/>
            <a:rect l="l" t="t" r="r" b="b"/>
            <a:pathLst>
              <a:path w="1739900" h="1739900">
                <a:moveTo>
                  <a:pt x="869734" y="0"/>
                </a:moveTo>
                <a:lnTo>
                  <a:pt x="822014" y="1286"/>
                </a:lnTo>
                <a:lnTo>
                  <a:pt x="774967" y="5103"/>
                </a:lnTo>
                <a:lnTo>
                  <a:pt x="728659" y="11383"/>
                </a:lnTo>
                <a:lnTo>
                  <a:pt x="683156" y="20060"/>
                </a:lnTo>
                <a:lnTo>
                  <a:pt x="638524" y="31067"/>
                </a:lnTo>
                <a:lnTo>
                  <a:pt x="594831" y="44339"/>
                </a:lnTo>
                <a:lnTo>
                  <a:pt x="552142" y="59809"/>
                </a:lnTo>
                <a:lnTo>
                  <a:pt x="510523" y="77411"/>
                </a:lnTo>
                <a:lnTo>
                  <a:pt x="470041" y="97078"/>
                </a:lnTo>
                <a:lnTo>
                  <a:pt x="430763" y="118744"/>
                </a:lnTo>
                <a:lnTo>
                  <a:pt x="392754" y="142342"/>
                </a:lnTo>
                <a:lnTo>
                  <a:pt x="356081" y="167807"/>
                </a:lnTo>
                <a:lnTo>
                  <a:pt x="320810" y="195072"/>
                </a:lnTo>
                <a:lnTo>
                  <a:pt x="287007" y="224071"/>
                </a:lnTo>
                <a:lnTo>
                  <a:pt x="254739" y="254738"/>
                </a:lnTo>
                <a:lnTo>
                  <a:pt x="224073" y="287005"/>
                </a:lnTo>
                <a:lnTo>
                  <a:pt x="195074" y="320807"/>
                </a:lnTo>
                <a:lnTo>
                  <a:pt x="167808" y="356078"/>
                </a:lnTo>
                <a:lnTo>
                  <a:pt x="142343" y="392751"/>
                </a:lnTo>
                <a:lnTo>
                  <a:pt x="118744" y="430759"/>
                </a:lnTo>
                <a:lnTo>
                  <a:pt x="97078" y="470037"/>
                </a:lnTo>
                <a:lnTo>
                  <a:pt x="77411" y="510518"/>
                </a:lnTo>
                <a:lnTo>
                  <a:pt x="59809" y="552136"/>
                </a:lnTo>
                <a:lnTo>
                  <a:pt x="44339" y="594824"/>
                </a:lnTo>
                <a:lnTo>
                  <a:pt x="31067" y="638517"/>
                </a:lnTo>
                <a:lnTo>
                  <a:pt x="20060" y="683147"/>
                </a:lnTo>
                <a:lnTo>
                  <a:pt x="11383" y="728649"/>
                </a:lnTo>
                <a:lnTo>
                  <a:pt x="5103" y="774956"/>
                </a:lnTo>
                <a:lnTo>
                  <a:pt x="1286" y="822002"/>
                </a:lnTo>
                <a:lnTo>
                  <a:pt x="0" y="869721"/>
                </a:lnTo>
                <a:lnTo>
                  <a:pt x="1286" y="917441"/>
                </a:lnTo>
                <a:lnTo>
                  <a:pt x="5103" y="964488"/>
                </a:lnTo>
                <a:lnTo>
                  <a:pt x="11383" y="1010796"/>
                </a:lnTo>
                <a:lnTo>
                  <a:pt x="20060" y="1056299"/>
                </a:lnTo>
                <a:lnTo>
                  <a:pt x="31067" y="1100930"/>
                </a:lnTo>
                <a:lnTo>
                  <a:pt x="44339" y="1144624"/>
                </a:lnTo>
                <a:lnTo>
                  <a:pt x="59809" y="1187313"/>
                </a:lnTo>
                <a:lnTo>
                  <a:pt x="77411" y="1228931"/>
                </a:lnTo>
                <a:lnTo>
                  <a:pt x="97078" y="1269413"/>
                </a:lnTo>
                <a:lnTo>
                  <a:pt x="118744" y="1308692"/>
                </a:lnTo>
                <a:lnTo>
                  <a:pt x="142343" y="1346701"/>
                </a:lnTo>
                <a:lnTo>
                  <a:pt x="167808" y="1383374"/>
                </a:lnTo>
                <a:lnTo>
                  <a:pt x="195074" y="1418645"/>
                </a:lnTo>
                <a:lnTo>
                  <a:pt x="224073" y="1452447"/>
                </a:lnTo>
                <a:lnTo>
                  <a:pt x="254739" y="1484715"/>
                </a:lnTo>
                <a:lnTo>
                  <a:pt x="287007" y="1515382"/>
                </a:lnTo>
                <a:lnTo>
                  <a:pt x="320810" y="1544381"/>
                </a:lnTo>
                <a:lnTo>
                  <a:pt x="356081" y="1571646"/>
                </a:lnTo>
                <a:lnTo>
                  <a:pt x="392754" y="1597112"/>
                </a:lnTo>
                <a:lnTo>
                  <a:pt x="430763" y="1620710"/>
                </a:lnTo>
                <a:lnTo>
                  <a:pt x="470041" y="1642377"/>
                </a:lnTo>
                <a:lnTo>
                  <a:pt x="510523" y="1662044"/>
                </a:lnTo>
                <a:lnTo>
                  <a:pt x="552142" y="1679645"/>
                </a:lnTo>
                <a:lnTo>
                  <a:pt x="594831" y="1695115"/>
                </a:lnTo>
                <a:lnTo>
                  <a:pt x="638524" y="1708387"/>
                </a:lnTo>
                <a:lnTo>
                  <a:pt x="683156" y="1719395"/>
                </a:lnTo>
                <a:lnTo>
                  <a:pt x="728659" y="1728072"/>
                </a:lnTo>
                <a:lnTo>
                  <a:pt x="774967" y="1734352"/>
                </a:lnTo>
                <a:lnTo>
                  <a:pt x="822014" y="1738168"/>
                </a:lnTo>
                <a:lnTo>
                  <a:pt x="869734" y="1739455"/>
                </a:lnTo>
                <a:lnTo>
                  <a:pt x="917455" y="1738168"/>
                </a:lnTo>
                <a:lnTo>
                  <a:pt x="964503" y="1734352"/>
                </a:lnTo>
                <a:lnTo>
                  <a:pt x="1010812" y="1728072"/>
                </a:lnTo>
                <a:lnTo>
                  <a:pt x="1056315" y="1719395"/>
                </a:lnTo>
                <a:lnTo>
                  <a:pt x="1100947" y="1708387"/>
                </a:lnTo>
                <a:lnTo>
                  <a:pt x="1144641" y="1695115"/>
                </a:lnTo>
                <a:lnTo>
                  <a:pt x="1187331" y="1679645"/>
                </a:lnTo>
                <a:lnTo>
                  <a:pt x="1228950" y="1662044"/>
                </a:lnTo>
                <a:lnTo>
                  <a:pt x="1269431" y="1642377"/>
                </a:lnTo>
                <a:lnTo>
                  <a:pt x="1308710" y="1620710"/>
                </a:lnTo>
                <a:lnTo>
                  <a:pt x="1346719" y="1597112"/>
                </a:lnTo>
                <a:lnTo>
                  <a:pt x="1383392" y="1571646"/>
                </a:lnTo>
                <a:lnTo>
                  <a:pt x="1418663" y="1544381"/>
                </a:lnTo>
                <a:lnTo>
                  <a:pt x="1452465" y="1515382"/>
                </a:lnTo>
                <a:lnTo>
                  <a:pt x="1484733" y="1484715"/>
                </a:lnTo>
                <a:lnTo>
                  <a:pt x="1515399" y="1452447"/>
                </a:lnTo>
                <a:lnTo>
                  <a:pt x="1544398" y="1418645"/>
                </a:lnTo>
                <a:lnTo>
                  <a:pt x="1571663" y="1383374"/>
                </a:lnTo>
                <a:lnTo>
                  <a:pt x="1597128" y="1346701"/>
                </a:lnTo>
                <a:lnTo>
                  <a:pt x="1620726" y="1308692"/>
                </a:lnTo>
                <a:lnTo>
                  <a:pt x="1642392" y="1269413"/>
                </a:lnTo>
                <a:lnTo>
                  <a:pt x="1662058" y="1228931"/>
                </a:lnTo>
                <a:lnTo>
                  <a:pt x="1679660" y="1187313"/>
                </a:lnTo>
                <a:lnTo>
                  <a:pt x="1695129" y="1144624"/>
                </a:lnTo>
                <a:lnTo>
                  <a:pt x="1708401" y="1100930"/>
                </a:lnTo>
                <a:lnTo>
                  <a:pt x="1719408" y="1056299"/>
                </a:lnTo>
                <a:lnTo>
                  <a:pt x="1728085" y="1010796"/>
                </a:lnTo>
                <a:lnTo>
                  <a:pt x="1734364" y="964488"/>
                </a:lnTo>
                <a:lnTo>
                  <a:pt x="1738181" y="917441"/>
                </a:lnTo>
                <a:lnTo>
                  <a:pt x="1739468" y="869721"/>
                </a:lnTo>
                <a:lnTo>
                  <a:pt x="1738181" y="822002"/>
                </a:lnTo>
                <a:lnTo>
                  <a:pt x="1734364" y="774956"/>
                </a:lnTo>
                <a:lnTo>
                  <a:pt x="1728085" y="728649"/>
                </a:lnTo>
                <a:lnTo>
                  <a:pt x="1719408" y="683147"/>
                </a:lnTo>
                <a:lnTo>
                  <a:pt x="1708401" y="638517"/>
                </a:lnTo>
                <a:lnTo>
                  <a:pt x="1695129" y="594824"/>
                </a:lnTo>
                <a:lnTo>
                  <a:pt x="1679660" y="552136"/>
                </a:lnTo>
                <a:lnTo>
                  <a:pt x="1662058" y="510518"/>
                </a:lnTo>
                <a:lnTo>
                  <a:pt x="1642392" y="470037"/>
                </a:lnTo>
                <a:lnTo>
                  <a:pt x="1620726" y="430759"/>
                </a:lnTo>
                <a:lnTo>
                  <a:pt x="1597128" y="392751"/>
                </a:lnTo>
                <a:lnTo>
                  <a:pt x="1571663" y="356078"/>
                </a:lnTo>
                <a:lnTo>
                  <a:pt x="1544398" y="320807"/>
                </a:lnTo>
                <a:lnTo>
                  <a:pt x="1515399" y="287005"/>
                </a:lnTo>
                <a:lnTo>
                  <a:pt x="1484733" y="254738"/>
                </a:lnTo>
                <a:lnTo>
                  <a:pt x="1452465" y="224071"/>
                </a:lnTo>
                <a:lnTo>
                  <a:pt x="1418663" y="195072"/>
                </a:lnTo>
                <a:lnTo>
                  <a:pt x="1383392" y="167807"/>
                </a:lnTo>
                <a:lnTo>
                  <a:pt x="1346719" y="142342"/>
                </a:lnTo>
                <a:lnTo>
                  <a:pt x="1308710" y="118744"/>
                </a:lnTo>
                <a:lnTo>
                  <a:pt x="1269431" y="97078"/>
                </a:lnTo>
                <a:lnTo>
                  <a:pt x="1228950" y="77411"/>
                </a:lnTo>
                <a:lnTo>
                  <a:pt x="1187331" y="59809"/>
                </a:lnTo>
                <a:lnTo>
                  <a:pt x="1144641" y="44339"/>
                </a:lnTo>
                <a:lnTo>
                  <a:pt x="1100947" y="31067"/>
                </a:lnTo>
                <a:lnTo>
                  <a:pt x="1056315" y="20060"/>
                </a:lnTo>
                <a:lnTo>
                  <a:pt x="1010812" y="11383"/>
                </a:lnTo>
                <a:lnTo>
                  <a:pt x="964503" y="5103"/>
                </a:lnTo>
                <a:lnTo>
                  <a:pt x="917455" y="1286"/>
                </a:lnTo>
                <a:lnTo>
                  <a:pt x="869734" y="0"/>
                </a:lnTo>
                <a:close/>
              </a:path>
            </a:pathLst>
          </a:custGeom>
          <a:solidFill>
            <a:srgbClr val="6DBD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6840955" y="8733350"/>
            <a:ext cx="1812925" cy="1812925"/>
          </a:xfrm>
          <a:custGeom>
            <a:avLst/>
            <a:gdLst/>
            <a:ahLst/>
            <a:cxnLst/>
            <a:rect l="l" t="t" r="r" b="b"/>
            <a:pathLst>
              <a:path w="1812925" h="1812925">
                <a:moveTo>
                  <a:pt x="906246" y="0"/>
                </a:moveTo>
                <a:lnTo>
                  <a:pt x="858117" y="1256"/>
                </a:lnTo>
                <a:lnTo>
                  <a:pt x="810643" y="4982"/>
                </a:lnTo>
                <a:lnTo>
                  <a:pt x="763885" y="11117"/>
                </a:lnTo>
                <a:lnTo>
                  <a:pt x="717907" y="19597"/>
                </a:lnTo>
                <a:lnTo>
                  <a:pt x="672770" y="30359"/>
                </a:lnTo>
                <a:lnTo>
                  <a:pt x="628539" y="43342"/>
                </a:lnTo>
                <a:lnTo>
                  <a:pt x="585275" y="58482"/>
                </a:lnTo>
                <a:lnTo>
                  <a:pt x="543040" y="75716"/>
                </a:lnTo>
                <a:lnTo>
                  <a:pt x="501899" y="94983"/>
                </a:lnTo>
                <a:lnTo>
                  <a:pt x="461913" y="116219"/>
                </a:lnTo>
                <a:lnTo>
                  <a:pt x="423144" y="139362"/>
                </a:lnTo>
                <a:lnTo>
                  <a:pt x="385656" y="164350"/>
                </a:lnTo>
                <a:lnTo>
                  <a:pt x="349512" y="191119"/>
                </a:lnTo>
                <a:lnTo>
                  <a:pt x="314773" y="219607"/>
                </a:lnTo>
                <a:lnTo>
                  <a:pt x="281502" y="249751"/>
                </a:lnTo>
                <a:lnTo>
                  <a:pt x="249763" y="281489"/>
                </a:lnTo>
                <a:lnTo>
                  <a:pt x="219618" y="314758"/>
                </a:lnTo>
                <a:lnTo>
                  <a:pt x="191128" y="349496"/>
                </a:lnTo>
                <a:lnTo>
                  <a:pt x="164358" y="385639"/>
                </a:lnTo>
                <a:lnTo>
                  <a:pt x="139370" y="423126"/>
                </a:lnTo>
                <a:lnTo>
                  <a:pt x="116225" y="461893"/>
                </a:lnTo>
                <a:lnTo>
                  <a:pt x="94988" y="501879"/>
                </a:lnTo>
                <a:lnTo>
                  <a:pt x="75720" y="543019"/>
                </a:lnTo>
                <a:lnTo>
                  <a:pt x="58485" y="585253"/>
                </a:lnTo>
                <a:lnTo>
                  <a:pt x="43344" y="628516"/>
                </a:lnTo>
                <a:lnTo>
                  <a:pt x="30361" y="672747"/>
                </a:lnTo>
                <a:lnTo>
                  <a:pt x="19598" y="717882"/>
                </a:lnTo>
                <a:lnTo>
                  <a:pt x="11118" y="763860"/>
                </a:lnTo>
                <a:lnTo>
                  <a:pt x="4983" y="810618"/>
                </a:lnTo>
                <a:lnTo>
                  <a:pt x="1256" y="858092"/>
                </a:lnTo>
                <a:lnTo>
                  <a:pt x="0" y="906221"/>
                </a:lnTo>
                <a:lnTo>
                  <a:pt x="1256" y="954352"/>
                </a:lnTo>
                <a:lnTo>
                  <a:pt x="4983" y="1001828"/>
                </a:lnTo>
                <a:lnTo>
                  <a:pt x="11118" y="1048588"/>
                </a:lnTo>
                <a:lnTo>
                  <a:pt x="19598" y="1094568"/>
                </a:lnTo>
                <a:lnTo>
                  <a:pt x="30361" y="1139705"/>
                </a:lnTo>
                <a:lnTo>
                  <a:pt x="43344" y="1183938"/>
                </a:lnTo>
                <a:lnTo>
                  <a:pt x="58485" y="1227202"/>
                </a:lnTo>
                <a:lnTo>
                  <a:pt x="75720" y="1269437"/>
                </a:lnTo>
                <a:lnTo>
                  <a:pt x="94988" y="1310579"/>
                </a:lnTo>
                <a:lnTo>
                  <a:pt x="116225" y="1350565"/>
                </a:lnTo>
                <a:lnTo>
                  <a:pt x="139370" y="1389334"/>
                </a:lnTo>
                <a:lnTo>
                  <a:pt x="164358" y="1426822"/>
                </a:lnTo>
                <a:lnTo>
                  <a:pt x="191128" y="1462966"/>
                </a:lnTo>
                <a:lnTo>
                  <a:pt x="219618" y="1497704"/>
                </a:lnTo>
                <a:lnTo>
                  <a:pt x="249763" y="1530974"/>
                </a:lnTo>
                <a:lnTo>
                  <a:pt x="281502" y="1562713"/>
                </a:lnTo>
                <a:lnTo>
                  <a:pt x="314773" y="1592858"/>
                </a:lnTo>
                <a:lnTo>
                  <a:pt x="349512" y="1621346"/>
                </a:lnTo>
                <a:lnTo>
                  <a:pt x="385656" y="1648116"/>
                </a:lnTo>
                <a:lnTo>
                  <a:pt x="423144" y="1673103"/>
                </a:lnTo>
                <a:lnTo>
                  <a:pt x="461913" y="1696247"/>
                </a:lnTo>
                <a:lnTo>
                  <a:pt x="501899" y="1717483"/>
                </a:lnTo>
                <a:lnTo>
                  <a:pt x="543040" y="1736750"/>
                </a:lnTo>
                <a:lnTo>
                  <a:pt x="585275" y="1753985"/>
                </a:lnTo>
                <a:lnTo>
                  <a:pt x="628539" y="1769125"/>
                </a:lnTo>
                <a:lnTo>
                  <a:pt x="672770" y="1782108"/>
                </a:lnTo>
                <a:lnTo>
                  <a:pt x="717907" y="1792870"/>
                </a:lnTo>
                <a:lnTo>
                  <a:pt x="763885" y="1801350"/>
                </a:lnTo>
                <a:lnTo>
                  <a:pt x="810643" y="1807484"/>
                </a:lnTo>
                <a:lnTo>
                  <a:pt x="858117" y="1811211"/>
                </a:lnTo>
                <a:lnTo>
                  <a:pt x="906246" y="1812467"/>
                </a:lnTo>
                <a:lnTo>
                  <a:pt x="954375" y="1811211"/>
                </a:lnTo>
                <a:lnTo>
                  <a:pt x="1001849" y="1807484"/>
                </a:lnTo>
                <a:lnTo>
                  <a:pt x="1048607" y="1801350"/>
                </a:lnTo>
                <a:lnTo>
                  <a:pt x="1094586" y="1792870"/>
                </a:lnTo>
                <a:lnTo>
                  <a:pt x="1139722" y="1782108"/>
                </a:lnTo>
                <a:lnTo>
                  <a:pt x="1183953" y="1769125"/>
                </a:lnTo>
                <a:lnTo>
                  <a:pt x="1227218" y="1753985"/>
                </a:lnTo>
                <a:lnTo>
                  <a:pt x="1269452" y="1736750"/>
                </a:lnTo>
                <a:lnTo>
                  <a:pt x="1310593" y="1717483"/>
                </a:lnTo>
                <a:lnTo>
                  <a:pt x="1350580" y="1696247"/>
                </a:lnTo>
                <a:lnTo>
                  <a:pt x="1389348" y="1673103"/>
                </a:lnTo>
                <a:lnTo>
                  <a:pt x="1426836" y="1648116"/>
                </a:lnTo>
                <a:lnTo>
                  <a:pt x="1462981" y="1621346"/>
                </a:lnTo>
                <a:lnTo>
                  <a:pt x="1497719" y="1592858"/>
                </a:lnTo>
                <a:lnTo>
                  <a:pt x="1530990" y="1562713"/>
                </a:lnTo>
                <a:lnTo>
                  <a:pt x="1562729" y="1530974"/>
                </a:lnTo>
                <a:lnTo>
                  <a:pt x="1592875" y="1497704"/>
                </a:lnTo>
                <a:lnTo>
                  <a:pt x="1621364" y="1462966"/>
                </a:lnTo>
                <a:lnTo>
                  <a:pt x="1648134" y="1426822"/>
                </a:lnTo>
                <a:lnTo>
                  <a:pt x="1673123" y="1389334"/>
                </a:lnTo>
                <a:lnTo>
                  <a:pt x="1696267" y="1350565"/>
                </a:lnTo>
                <a:lnTo>
                  <a:pt x="1717504" y="1310579"/>
                </a:lnTo>
                <a:lnTo>
                  <a:pt x="1736772" y="1269437"/>
                </a:lnTo>
                <a:lnTo>
                  <a:pt x="1754007" y="1227202"/>
                </a:lnTo>
                <a:lnTo>
                  <a:pt x="1769148" y="1183938"/>
                </a:lnTo>
                <a:lnTo>
                  <a:pt x="1782131" y="1139705"/>
                </a:lnTo>
                <a:lnTo>
                  <a:pt x="1792894" y="1094568"/>
                </a:lnTo>
                <a:lnTo>
                  <a:pt x="1801375" y="1048588"/>
                </a:lnTo>
                <a:lnTo>
                  <a:pt x="1807510" y="1001828"/>
                </a:lnTo>
                <a:lnTo>
                  <a:pt x="1811236" y="954352"/>
                </a:lnTo>
                <a:lnTo>
                  <a:pt x="1812493" y="906221"/>
                </a:lnTo>
                <a:lnTo>
                  <a:pt x="1811236" y="858092"/>
                </a:lnTo>
                <a:lnTo>
                  <a:pt x="1807510" y="810618"/>
                </a:lnTo>
                <a:lnTo>
                  <a:pt x="1801375" y="763860"/>
                </a:lnTo>
                <a:lnTo>
                  <a:pt x="1792894" y="717882"/>
                </a:lnTo>
                <a:lnTo>
                  <a:pt x="1782131" y="672747"/>
                </a:lnTo>
                <a:lnTo>
                  <a:pt x="1769148" y="628516"/>
                </a:lnTo>
                <a:lnTo>
                  <a:pt x="1754007" y="585253"/>
                </a:lnTo>
                <a:lnTo>
                  <a:pt x="1736772" y="543019"/>
                </a:lnTo>
                <a:lnTo>
                  <a:pt x="1717504" y="501879"/>
                </a:lnTo>
                <a:lnTo>
                  <a:pt x="1696267" y="461893"/>
                </a:lnTo>
                <a:lnTo>
                  <a:pt x="1673123" y="423126"/>
                </a:lnTo>
                <a:lnTo>
                  <a:pt x="1648134" y="385639"/>
                </a:lnTo>
                <a:lnTo>
                  <a:pt x="1621364" y="349496"/>
                </a:lnTo>
                <a:lnTo>
                  <a:pt x="1592875" y="314758"/>
                </a:lnTo>
                <a:lnTo>
                  <a:pt x="1562729" y="281489"/>
                </a:lnTo>
                <a:lnTo>
                  <a:pt x="1530990" y="249751"/>
                </a:lnTo>
                <a:lnTo>
                  <a:pt x="1497719" y="219607"/>
                </a:lnTo>
                <a:lnTo>
                  <a:pt x="1462981" y="191119"/>
                </a:lnTo>
                <a:lnTo>
                  <a:pt x="1426836" y="164350"/>
                </a:lnTo>
                <a:lnTo>
                  <a:pt x="1389348" y="139362"/>
                </a:lnTo>
                <a:lnTo>
                  <a:pt x="1350580" y="116219"/>
                </a:lnTo>
                <a:lnTo>
                  <a:pt x="1310593" y="94983"/>
                </a:lnTo>
                <a:lnTo>
                  <a:pt x="1269452" y="75716"/>
                </a:lnTo>
                <a:lnTo>
                  <a:pt x="1227218" y="58482"/>
                </a:lnTo>
                <a:lnTo>
                  <a:pt x="1183953" y="43342"/>
                </a:lnTo>
                <a:lnTo>
                  <a:pt x="1139722" y="30359"/>
                </a:lnTo>
                <a:lnTo>
                  <a:pt x="1094586" y="19597"/>
                </a:lnTo>
                <a:lnTo>
                  <a:pt x="1048607" y="11117"/>
                </a:lnTo>
                <a:lnTo>
                  <a:pt x="1001849" y="4982"/>
                </a:lnTo>
                <a:lnTo>
                  <a:pt x="954375" y="1256"/>
                </a:lnTo>
                <a:lnTo>
                  <a:pt x="906246" y="0"/>
                </a:lnTo>
                <a:close/>
              </a:path>
            </a:pathLst>
          </a:custGeom>
          <a:solidFill>
            <a:srgbClr val="007CC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7313" y="8844432"/>
            <a:ext cx="1681860" cy="1681861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9634557" y="4312823"/>
            <a:ext cx="1739900" cy="1739900"/>
          </a:xfrm>
          <a:custGeom>
            <a:avLst/>
            <a:gdLst/>
            <a:ahLst/>
            <a:cxnLst/>
            <a:rect l="l" t="t" r="r" b="b"/>
            <a:pathLst>
              <a:path w="1739900" h="1739900">
                <a:moveTo>
                  <a:pt x="869734" y="0"/>
                </a:moveTo>
                <a:lnTo>
                  <a:pt x="822014" y="1286"/>
                </a:lnTo>
                <a:lnTo>
                  <a:pt x="774967" y="5103"/>
                </a:lnTo>
                <a:lnTo>
                  <a:pt x="728659" y="11383"/>
                </a:lnTo>
                <a:lnTo>
                  <a:pt x="683156" y="20060"/>
                </a:lnTo>
                <a:lnTo>
                  <a:pt x="638524" y="31067"/>
                </a:lnTo>
                <a:lnTo>
                  <a:pt x="594831" y="44339"/>
                </a:lnTo>
                <a:lnTo>
                  <a:pt x="552142" y="59809"/>
                </a:lnTo>
                <a:lnTo>
                  <a:pt x="510523" y="77411"/>
                </a:lnTo>
                <a:lnTo>
                  <a:pt x="470041" y="97078"/>
                </a:lnTo>
                <a:lnTo>
                  <a:pt x="430763" y="118744"/>
                </a:lnTo>
                <a:lnTo>
                  <a:pt x="392754" y="142342"/>
                </a:lnTo>
                <a:lnTo>
                  <a:pt x="356081" y="167807"/>
                </a:lnTo>
                <a:lnTo>
                  <a:pt x="320810" y="195072"/>
                </a:lnTo>
                <a:lnTo>
                  <a:pt x="287007" y="224071"/>
                </a:lnTo>
                <a:lnTo>
                  <a:pt x="254739" y="254738"/>
                </a:lnTo>
                <a:lnTo>
                  <a:pt x="224073" y="287005"/>
                </a:lnTo>
                <a:lnTo>
                  <a:pt x="195074" y="320807"/>
                </a:lnTo>
                <a:lnTo>
                  <a:pt x="167808" y="356078"/>
                </a:lnTo>
                <a:lnTo>
                  <a:pt x="142343" y="392751"/>
                </a:lnTo>
                <a:lnTo>
                  <a:pt x="118744" y="430759"/>
                </a:lnTo>
                <a:lnTo>
                  <a:pt x="97078" y="470037"/>
                </a:lnTo>
                <a:lnTo>
                  <a:pt x="77411" y="510518"/>
                </a:lnTo>
                <a:lnTo>
                  <a:pt x="59809" y="552136"/>
                </a:lnTo>
                <a:lnTo>
                  <a:pt x="44339" y="594824"/>
                </a:lnTo>
                <a:lnTo>
                  <a:pt x="31067" y="638517"/>
                </a:lnTo>
                <a:lnTo>
                  <a:pt x="20060" y="683147"/>
                </a:lnTo>
                <a:lnTo>
                  <a:pt x="11383" y="728649"/>
                </a:lnTo>
                <a:lnTo>
                  <a:pt x="5103" y="774956"/>
                </a:lnTo>
                <a:lnTo>
                  <a:pt x="1286" y="822002"/>
                </a:lnTo>
                <a:lnTo>
                  <a:pt x="0" y="869721"/>
                </a:lnTo>
                <a:lnTo>
                  <a:pt x="1286" y="917441"/>
                </a:lnTo>
                <a:lnTo>
                  <a:pt x="5103" y="964488"/>
                </a:lnTo>
                <a:lnTo>
                  <a:pt x="11383" y="1010796"/>
                </a:lnTo>
                <a:lnTo>
                  <a:pt x="20060" y="1056299"/>
                </a:lnTo>
                <a:lnTo>
                  <a:pt x="31067" y="1100930"/>
                </a:lnTo>
                <a:lnTo>
                  <a:pt x="44339" y="1144624"/>
                </a:lnTo>
                <a:lnTo>
                  <a:pt x="59809" y="1187313"/>
                </a:lnTo>
                <a:lnTo>
                  <a:pt x="77411" y="1228931"/>
                </a:lnTo>
                <a:lnTo>
                  <a:pt x="97078" y="1269413"/>
                </a:lnTo>
                <a:lnTo>
                  <a:pt x="118744" y="1308692"/>
                </a:lnTo>
                <a:lnTo>
                  <a:pt x="142343" y="1346701"/>
                </a:lnTo>
                <a:lnTo>
                  <a:pt x="167808" y="1383374"/>
                </a:lnTo>
                <a:lnTo>
                  <a:pt x="195074" y="1418645"/>
                </a:lnTo>
                <a:lnTo>
                  <a:pt x="224073" y="1452447"/>
                </a:lnTo>
                <a:lnTo>
                  <a:pt x="254739" y="1484715"/>
                </a:lnTo>
                <a:lnTo>
                  <a:pt x="287007" y="1515382"/>
                </a:lnTo>
                <a:lnTo>
                  <a:pt x="320810" y="1544381"/>
                </a:lnTo>
                <a:lnTo>
                  <a:pt x="356081" y="1571646"/>
                </a:lnTo>
                <a:lnTo>
                  <a:pt x="392754" y="1597112"/>
                </a:lnTo>
                <a:lnTo>
                  <a:pt x="430763" y="1620710"/>
                </a:lnTo>
                <a:lnTo>
                  <a:pt x="470041" y="1642377"/>
                </a:lnTo>
                <a:lnTo>
                  <a:pt x="510523" y="1662044"/>
                </a:lnTo>
                <a:lnTo>
                  <a:pt x="552142" y="1679645"/>
                </a:lnTo>
                <a:lnTo>
                  <a:pt x="594831" y="1695115"/>
                </a:lnTo>
                <a:lnTo>
                  <a:pt x="638524" y="1708387"/>
                </a:lnTo>
                <a:lnTo>
                  <a:pt x="683156" y="1719395"/>
                </a:lnTo>
                <a:lnTo>
                  <a:pt x="728659" y="1728072"/>
                </a:lnTo>
                <a:lnTo>
                  <a:pt x="774967" y="1734352"/>
                </a:lnTo>
                <a:lnTo>
                  <a:pt x="822014" y="1738168"/>
                </a:lnTo>
                <a:lnTo>
                  <a:pt x="869734" y="1739455"/>
                </a:lnTo>
                <a:lnTo>
                  <a:pt x="917455" y="1738168"/>
                </a:lnTo>
                <a:lnTo>
                  <a:pt x="964503" y="1734352"/>
                </a:lnTo>
                <a:lnTo>
                  <a:pt x="1010812" y="1728072"/>
                </a:lnTo>
                <a:lnTo>
                  <a:pt x="1056315" y="1719395"/>
                </a:lnTo>
                <a:lnTo>
                  <a:pt x="1100947" y="1708387"/>
                </a:lnTo>
                <a:lnTo>
                  <a:pt x="1144641" y="1695115"/>
                </a:lnTo>
                <a:lnTo>
                  <a:pt x="1187331" y="1679645"/>
                </a:lnTo>
                <a:lnTo>
                  <a:pt x="1228950" y="1662044"/>
                </a:lnTo>
                <a:lnTo>
                  <a:pt x="1269431" y="1642377"/>
                </a:lnTo>
                <a:lnTo>
                  <a:pt x="1308710" y="1620710"/>
                </a:lnTo>
                <a:lnTo>
                  <a:pt x="1346719" y="1597112"/>
                </a:lnTo>
                <a:lnTo>
                  <a:pt x="1383392" y="1571646"/>
                </a:lnTo>
                <a:lnTo>
                  <a:pt x="1418663" y="1544381"/>
                </a:lnTo>
                <a:lnTo>
                  <a:pt x="1452465" y="1515382"/>
                </a:lnTo>
                <a:lnTo>
                  <a:pt x="1484733" y="1484715"/>
                </a:lnTo>
                <a:lnTo>
                  <a:pt x="1515399" y="1452447"/>
                </a:lnTo>
                <a:lnTo>
                  <a:pt x="1544398" y="1418645"/>
                </a:lnTo>
                <a:lnTo>
                  <a:pt x="1571663" y="1383374"/>
                </a:lnTo>
                <a:lnTo>
                  <a:pt x="1597128" y="1346701"/>
                </a:lnTo>
                <a:lnTo>
                  <a:pt x="1620726" y="1308692"/>
                </a:lnTo>
                <a:lnTo>
                  <a:pt x="1642392" y="1269413"/>
                </a:lnTo>
                <a:lnTo>
                  <a:pt x="1662058" y="1228931"/>
                </a:lnTo>
                <a:lnTo>
                  <a:pt x="1679660" y="1187313"/>
                </a:lnTo>
                <a:lnTo>
                  <a:pt x="1695129" y="1144624"/>
                </a:lnTo>
                <a:lnTo>
                  <a:pt x="1708401" y="1100930"/>
                </a:lnTo>
                <a:lnTo>
                  <a:pt x="1719408" y="1056299"/>
                </a:lnTo>
                <a:lnTo>
                  <a:pt x="1728085" y="1010796"/>
                </a:lnTo>
                <a:lnTo>
                  <a:pt x="1734364" y="964488"/>
                </a:lnTo>
                <a:lnTo>
                  <a:pt x="1738181" y="917441"/>
                </a:lnTo>
                <a:lnTo>
                  <a:pt x="1739468" y="869721"/>
                </a:lnTo>
                <a:lnTo>
                  <a:pt x="1738181" y="822002"/>
                </a:lnTo>
                <a:lnTo>
                  <a:pt x="1734364" y="774956"/>
                </a:lnTo>
                <a:lnTo>
                  <a:pt x="1728085" y="728649"/>
                </a:lnTo>
                <a:lnTo>
                  <a:pt x="1719408" y="683147"/>
                </a:lnTo>
                <a:lnTo>
                  <a:pt x="1708401" y="638517"/>
                </a:lnTo>
                <a:lnTo>
                  <a:pt x="1695129" y="594824"/>
                </a:lnTo>
                <a:lnTo>
                  <a:pt x="1679660" y="552136"/>
                </a:lnTo>
                <a:lnTo>
                  <a:pt x="1662058" y="510518"/>
                </a:lnTo>
                <a:lnTo>
                  <a:pt x="1642392" y="470037"/>
                </a:lnTo>
                <a:lnTo>
                  <a:pt x="1620726" y="430759"/>
                </a:lnTo>
                <a:lnTo>
                  <a:pt x="1597128" y="392751"/>
                </a:lnTo>
                <a:lnTo>
                  <a:pt x="1571663" y="356078"/>
                </a:lnTo>
                <a:lnTo>
                  <a:pt x="1544398" y="320807"/>
                </a:lnTo>
                <a:lnTo>
                  <a:pt x="1515399" y="287005"/>
                </a:lnTo>
                <a:lnTo>
                  <a:pt x="1484733" y="254738"/>
                </a:lnTo>
                <a:lnTo>
                  <a:pt x="1452465" y="224071"/>
                </a:lnTo>
                <a:lnTo>
                  <a:pt x="1418663" y="195072"/>
                </a:lnTo>
                <a:lnTo>
                  <a:pt x="1383392" y="167807"/>
                </a:lnTo>
                <a:lnTo>
                  <a:pt x="1346719" y="142342"/>
                </a:lnTo>
                <a:lnTo>
                  <a:pt x="1308710" y="118744"/>
                </a:lnTo>
                <a:lnTo>
                  <a:pt x="1269431" y="97078"/>
                </a:lnTo>
                <a:lnTo>
                  <a:pt x="1228950" y="77411"/>
                </a:lnTo>
                <a:lnTo>
                  <a:pt x="1187331" y="59809"/>
                </a:lnTo>
                <a:lnTo>
                  <a:pt x="1144641" y="44339"/>
                </a:lnTo>
                <a:lnTo>
                  <a:pt x="1100947" y="31067"/>
                </a:lnTo>
                <a:lnTo>
                  <a:pt x="1056315" y="20060"/>
                </a:lnTo>
                <a:lnTo>
                  <a:pt x="1010812" y="11383"/>
                </a:lnTo>
                <a:lnTo>
                  <a:pt x="964503" y="5103"/>
                </a:lnTo>
                <a:lnTo>
                  <a:pt x="917455" y="1286"/>
                </a:lnTo>
                <a:lnTo>
                  <a:pt x="869734" y="0"/>
                </a:lnTo>
                <a:close/>
              </a:path>
            </a:pathLst>
          </a:custGeom>
          <a:solidFill>
            <a:srgbClr val="6DBD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9691683" y="4163415"/>
            <a:ext cx="1812925" cy="1812925"/>
          </a:xfrm>
          <a:custGeom>
            <a:avLst/>
            <a:gdLst/>
            <a:ahLst/>
            <a:cxnLst/>
            <a:rect l="l" t="t" r="r" b="b"/>
            <a:pathLst>
              <a:path w="1812925" h="1812925">
                <a:moveTo>
                  <a:pt x="906246" y="0"/>
                </a:moveTo>
                <a:lnTo>
                  <a:pt x="858117" y="1256"/>
                </a:lnTo>
                <a:lnTo>
                  <a:pt x="810643" y="4982"/>
                </a:lnTo>
                <a:lnTo>
                  <a:pt x="763885" y="11117"/>
                </a:lnTo>
                <a:lnTo>
                  <a:pt x="717907" y="19597"/>
                </a:lnTo>
                <a:lnTo>
                  <a:pt x="672770" y="30359"/>
                </a:lnTo>
                <a:lnTo>
                  <a:pt x="628539" y="43342"/>
                </a:lnTo>
                <a:lnTo>
                  <a:pt x="585275" y="58482"/>
                </a:lnTo>
                <a:lnTo>
                  <a:pt x="543040" y="75716"/>
                </a:lnTo>
                <a:lnTo>
                  <a:pt x="501899" y="94983"/>
                </a:lnTo>
                <a:lnTo>
                  <a:pt x="461913" y="116219"/>
                </a:lnTo>
                <a:lnTo>
                  <a:pt x="423144" y="139362"/>
                </a:lnTo>
                <a:lnTo>
                  <a:pt x="385656" y="164350"/>
                </a:lnTo>
                <a:lnTo>
                  <a:pt x="349512" y="191119"/>
                </a:lnTo>
                <a:lnTo>
                  <a:pt x="314773" y="219607"/>
                </a:lnTo>
                <a:lnTo>
                  <a:pt x="281502" y="249751"/>
                </a:lnTo>
                <a:lnTo>
                  <a:pt x="249763" y="281489"/>
                </a:lnTo>
                <a:lnTo>
                  <a:pt x="219618" y="314758"/>
                </a:lnTo>
                <a:lnTo>
                  <a:pt x="191128" y="349496"/>
                </a:lnTo>
                <a:lnTo>
                  <a:pt x="164358" y="385639"/>
                </a:lnTo>
                <a:lnTo>
                  <a:pt x="139370" y="423126"/>
                </a:lnTo>
                <a:lnTo>
                  <a:pt x="116225" y="461893"/>
                </a:lnTo>
                <a:lnTo>
                  <a:pt x="94988" y="501879"/>
                </a:lnTo>
                <a:lnTo>
                  <a:pt x="75720" y="543019"/>
                </a:lnTo>
                <a:lnTo>
                  <a:pt x="58485" y="585253"/>
                </a:lnTo>
                <a:lnTo>
                  <a:pt x="43344" y="628516"/>
                </a:lnTo>
                <a:lnTo>
                  <a:pt x="30361" y="672747"/>
                </a:lnTo>
                <a:lnTo>
                  <a:pt x="19598" y="717882"/>
                </a:lnTo>
                <a:lnTo>
                  <a:pt x="11118" y="763860"/>
                </a:lnTo>
                <a:lnTo>
                  <a:pt x="4983" y="810618"/>
                </a:lnTo>
                <a:lnTo>
                  <a:pt x="1256" y="858092"/>
                </a:lnTo>
                <a:lnTo>
                  <a:pt x="0" y="906221"/>
                </a:lnTo>
                <a:lnTo>
                  <a:pt x="1256" y="954352"/>
                </a:lnTo>
                <a:lnTo>
                  <a:pt x="4983" y="1001828"/>
                </a:lnTo>
                <a:lnTo>
                  <a:pt x="11118" y="1048588"/>
                </a:lnTo>
                <a:lnTo>
                  <a:pt x="19598" y="1094568"/>
                </a:lnTo>
                <a:lnTo>
                  <a:pt x="30361" y="1139705"/>
                </a:lnTo>
                <a:lnTo>
                  <a:pt x="43344" y="1183938"/>
                </a:lnTo>
                <a:lnTo>
                  <a:pt x="58485" y="1227202"/>
                </a:lnTo>
                <a:lnTo>
                  <a:pt x="75720" y="1269437"/>
                </a:lnTo>
                <a:lnTo>
                  <a:pt x="94988" y="1310579"/>
                </a:lnTo>
                <a:lnTo>
                  <a:pt x="116225" y="1350565"/>
                </a:lnTo>
                <a:lnTo>
                  <a:pt x="139370" y="1389334"/>
                </a:lnTo>
                <a:lnTo>
                  <a:pt x="164358" y="1426822"/>
                </a:lnTo>
                <a:lnTo>
                  <a:pt x="191128" y="1462966"/>
                </a:lnTo>
                <a:lnTo>
                  <a:pt x="219618" y="1497704"/>
                </a:lnTo>
                <a:lnTo>
                  <a:pt x="249763" y="1530974"/>
                </a:lnTo>
                <a:lnTo>
                  <a:pt x="281502" y="1562713"/>
                </a:lnTo>
                <a:lnTo>
                  <a:pt x="314773" y="1592858"/>
                </a:lnTo>
                <a:lnTo>
                  <a:pt x="349512" y="1621346"/>
                </a:lnTo>
                <a:lnTo>
                  <a:pt x="385656" y="1648116"/>
                </a:lnTo>
                <a:lnTo>
                  <a:pt x="423144" y="1673103"/>
                </a:lnTo>
                <a:lnTo>
                  <a:pt x="461913" y="1696247"/>
                </a:lnTo>
                <a:lnTo>
                  <a:pt x="501899" y="1717483"/>
                </a:lnTo>
                <a:lnTo>
                  <a:pt x="543040" y="1736750"/>
                </a:lnTo>
                <a:lnTo>
                  <a:pt x="585275" y="1753985"/>
                </a:lnTo>
                <a:lnTo>
                  <a:pt x="628539" y="1769125"/>
                </a:lnTo>
                <a:lnTo>
                  <a:pt x="672770" y="1782108"/>
                </a:lnTo>
                <a:lnTo>
                  <a:pt x="717907" y="1792870"/>
                </a:lnTo>
                <a:lnTo>
                  <a:pt x="763885" y="1801350"/>
                </a:lnTo>
                <a:lnTo>
                  <a:pt x="810643" y="1807484"/>
                </a:lnTo>
                <a:lnTo>
                  <a:pt x="858117" y="1811211"/>
                </a:lnTo>
                <a:lnTo>
                  <a:pt x="906246" y="1812467"/>
                </a:lnTo>
                <a:lnTo>
                  <a:pt x="954375" y="1811211"/>
                </a:lnTo>
                <a:lnTo>
                  <a:pt x="1001849" y="1807484"/>
                </a:lnTo>
                <a:lnTo>
                  <a:pt x="1048607" y="1801350"/>
                </a:lnTo>
                <a:lnTo>
                  <a:pt x="1094586" y="1792870"/>
                </a:lnTo>
                <a:lnTo>
                  <a:pt x="1139722" y="1782108"/>
                </a:lnTo>
                <a:lnTo>
                  <a:pt x="1183953" y="1769125"/>
                </a:lnTo>
                <a:lnTo>
                  <a:pt x="1227218" y="1753985"/>
                </a:lnTo>
                <a:lnTo>
                  <a:pt x="1269452" y="1736750"/>
                </a:lnTo>
                <a:lnTo>
                  <a:pt x="1310593" y="1717483"/>
                </a:lnTo>
                <a:lnTo>
                  <a:pt x="1350580" y="1696247"/>
                </a:lnTo>
                <a:lnTo>
                  <a:pt x="1389348" y="1673103"/>
                </a:lnTo>
                <a:lnTo>
                  <a:pt x="1426836" y="1648116"/>
                </a:lnTo>
                <a:lnTo>
                  <a:pt x="1462981" y="1621346"/>
                </a:lnTo>
                <a:lnTo>
                  <a:pt x="1497719" y="1592858"/>
                </a:lnTo>
                <a:lnTo>
                  <a:pt x="1530990" y="1562713"/>
                </a:lnTo>
                <a:lnTo>
                  <a:pt x="1562729" y="1530974"/>
                </a:lnTo>
                <a:lnTo>
                  <a:pt x="1592875" y="1497704"/>
                </a:lnTo>
                <a:lnTo>
                  <a:pt x="1621364" y="1462966"/>
                </a:lnTo>
                <a:lnTo>
                  <a:pt x="1648134" y="1426822"/>
                </a:lnTo>
                <a:lnTo>
                  <a:pt x="1673123" y="1389334"/>
                </a:lnTo>
                <a:lnTo>
                  <a:pt x="1696267" y="1350565"/>
                </a:lnTo>
                <a:lnTo>
                  <a:pt x="1717504" y="1310579"/>
                </a:lnTo>
                <a:lnTo>
                  <a:pt x="1736772" y="1269437"/>
                </a:lnTo>
                <a:lnTo>
                  <a:pt x="1754007" y="1227202"/>
                </a:lnTo>
                <a:lnTo>
                  <a:pt x="1769148" y="1183938"/>
                </a:lnTo>
                <a:lnTo>
                  <a:pt x="1782131" y="1139705"/>
                </a:lnTo>
                <a:lnTo>
                  <a:pt x="1792894" y="1094568"/>
                </a:lnTo>
                <a:lnTo>
                  <a:pt x="1801375" y="1048588"/>
                </a:lnTo>
                <a:lnTo>
                  <a:pt x="1807510" y="1001828"/>
                </a:lnTo>
                <a:lnTo>
                  <a:pt x="1811236" y="954352"/>
                </a:lnTo>
                <a:lnTo>
                  <a:pt x="1812493" y="906221"/>
                </a:lnTo>
                <a:lnTo>
                  <a:pt x="1811236" y="858092"/>
                </a:lnTo>
                <a:lnTo>
                  <a:pt x="1807510" y="810618"/>
                </a:lnTo>
                <a:lnTo>
                  <a:pt x="1801375" y="763860"/>
                </a:lnTo>
                <a:lnTo>
                  <a:pt x="1792894" y="717882"/>
                </a:lnTo>
                <a:lnTo>
                  <a:pt x="1782131" y="672747"/>
                </a:lnTo>
                <a:lnTo>
                  <a:pt x="1769148" y="628516"/>
                </a:lnTo>
                <a:lnTo>
                  <a:pt x="1754007" y="585253"/>
                </a:lnTo>
                <a:lnTo>
                  <a:pt x="1736772" y="543019"/>
                </a:lnTo>
                <a:lnTo>
                  <a:pt x="1717504" y="501879"/>
                </a:lnTo>
                <a:lnTo>
                  <a:pt x="1696267" y="461893"/>
                </a:lnTo>
                <a:lnTo>
                  <a:pt x="1673123" y="423126"/>
                </a:lnTo>
                <a:lnTo>
                  <a:pt x="1648134" y="385639"/>
                </a:lnTo>
                <a:lnTo>
                  <a:pt x="1621364" y="349496"/>
                </a:lnTo>
                <a:lnTo>
                  <a:pt x="1592875" y="314758"/>
                </a:lnTo>
                <a:lnTo>
                  <a:pt x="1562729" y="281489"/>
                </a:lnTo>
                <a:lnTo>
                  <a:pt x="1530990" y="249751"/>
                </a:lnTo>
                <a:lnTo>
                  <a:pt x="1497719" y="219607"/>
                </a:lnTo>
                <a:lnTo>
                  <a:pt x="1462981" y="191119"/>
                </a:lnTo>
                <a:lnTo>
                  <a:pt x="1426836" y="164350"/>
                </a:lnTo>
                <a:lnTo>
                  <a:pt x="1389348" y="139362"/>
                </a:lnTo>
                <a:lnTo>
                  <a:pt x="1350580" y="116219"/>
                </a:lnTo>
                <a:lnTo>
                  <a:pt x="1310593" y="94983"/>
                </a:lnTo>
                <a:lnTo>
                  <a:pt x="1269452" y="75716"/>
                </a:lnTo>
                <a:lnTo>
                  <a:pt x="1227218" y="58482"/>
                </a:lnTo>
                <a:lnTo>
                  <a:pt x="1183953" y="43342"/>
                </a:lnTo>
                <a:lnTo>
                  <a:pt x="1139722" y="30359"/>
                </a:lnTo>
                <a:lnTo>
                  <a:pt x="1094586" y="19597"/>
                </a:lnTo>
                <a:lnTo>
                  <a:pt x="1048607" y="11117"/>
                </a:lnTo>
                <a:lnTo>
                  <a:pt x="1001849" y="4982"/>
                </a:lnTo>
                <a:lnTo>
                  <a:pt x="954375" y="1256"/>
                </a:lnTo>
                <a:lnTo>
                  <a:pt x="906246" y="0"/>
                </a:lnTo>
                <a:close/>
              </a:path>
            </a:pathLst>
          </a:custGeom>
          <a:solidFill>
            <a:srgbClr val="007CC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1" name="bg 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08019" y="4281093"/>
            <a:ext cx="1681873" cy="1681860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9634557" y="6599266"/>
            <a:ext cx="1739900" cy="1739900"/>
          </a:xfrm>
          <a:custGeom>
            <a:avLst/>
            <a:gdLst/>
            <a:ahLst/>
            <a:cxnLst/>
            <a:rect l="l" t="t" r="r" b="b"/>
            <a:pathLst>
              <a:path w="1739900" h="1739900">
                <a:moveTo>
                  <a:pt x="869734" y="0"/>
                </a:moveTo>
                <a:lnTo>
                  <a:pt x="822014" y="1286"/>
                </a:lnTo>
                <a:lnTo>
                  <a:pt x="774967" y="5103"/>
                </a:lnTo>
                <a:lnTo>
                  <a:pt x="728659" y="11383"/>
                </a:lnTo>
                <a:lnTo>
                  <a:pt x="683156" y="20060"/>
                </a:lnTo>
                <a:lnTo>
                  <a:pt x="638524" y="31067"/>
                </a:lnTo>
                <a:lnTo>
                  <a:pt x="594831" y="44339"/>
                </a:lnTo>
                <a:lnTo>
                  <a:pt x="552142" y="59809"/>
                </a:lnTo>
                <a:lnTo>
                  <a:pt x="510523" y="77411"/>
                </a:lnTo>
                <a:lnTo>
                  <a:pt x="470041" y="97078"/>
                </a:lnTo>
                <a:lnTo>
                  <a:pt x="430763" y="118744"/>
                </a:lnTo>
                <a:lnTo>
                  <a:pt x="392754" y="142342"/>
                </a:lnTo>
                <a:lnTo>
                  <a:pt x="356081" y="167807"/>
                </a:lnTo>
                <a:lnTo>
                  <a:pt x="320810" y="195072"/>
                </a:lnTo>
                <a:lnTo>
                  <a:pt x="287007" y="224071"/>
                </a:lnTo>
                <a:lnTo>
                  <a:pt x="254739" y="254738"/>
                </a:lnTo>
                <a:lnTo>
                  <a:pt x="224073" y="287005"/>
                </a:lnTo>
                <a:lnTo>
                  <a:pt x="195074" y="320807"/>
                </a:lnTo>
                <a:lnTo>
                  <a:pt x="167808" y="356078"/>
                </a:lnTo>
                <a:lnTo>
                  <a:pt x="142343" y="392751"/>
                </a:lnTo>
                <a:lnTo>
                  <a:pt x="118744" y="430759"/>
                </a:lnTo>
                <a:lnTo>
                  <a:pt x="97078" y="470037"/>
                </a:lnTo>
                <a:lnTo>
                  <a:pt x="77411" y="510518"/>
                </a:lnTo>
                <a:lnTo>
                  <a:pt x="59809" y="552136"/>
                </a:lnTo>
                <a:lnTo>
                  <a:pt x="44339" y="594824"/>
                </a:lnTo>
                <a:lnTo>
                  <a:pt x="31067" y="638517"/>
                </a:lnTo>
                <a:lnTo>
                  <a:pt x="20060" y="683147"/>
                </a:lnTo>
                <a:lnTo>
                  <a:pt x="11383" y="728649"/>
                </a:lnTo>
                <a:lnTo>
                  <a:pt x="5103" y="774956"/>
                </a:lnTo>
                <a:lnTo>
                  <a:pt x="1286" y="822002"/>
                </a:lnTo>
                <a:lnTo>
                  <a:pt x="0" y="869721"/>
                </a:lnTo>
                <a:lnTo>
                  <a:pt x="1286" y="917441"/>
                </a:lnTo>
                <a:lnTo>
                  <a:pt x="5103" y="964488"/>
                </a:lnTo>
                <a:lnTo>
                  <a:pt x="11383" y="1010796"/>
                </a:lnTo>
                <a:lnTo>
                  <a:pt x="20060" y="1056299"/>
                </a:lnTo>
                <a:lnTo>
                  <a:pt x="31067" y="1100930"/>
                </a:lnTo>
                <a:lnTo>
                  <a:pt x="44339" y="1144624"/>
                </a:lnTo>
                <a:lnTo>
                  <a:pt x="59809" y="1187313"/>
                </a:lnTo>
                <a:lnTo>
                  <a:pt x="77411" y="1228931"/>
                </a:lnTo>
                <a:lnTo>
                  <a:pt x="97078" y="1269413"/>
                </a:lnTo>
                <a:lnTo>
                  <a:pt x="118744" y="1308692"/>
                </a:lnTo>
                <a:lnTo>
                  <a:pt x="142343" y="1346701"/>
                </a:lnTo>
                <a:lnTo>
                  <a:pt x="167808" y="1383374"/>
                </a:lnTo>
                <a:lnTo>
                  <a:pt x="195074" y="1418645"/>
                </a:lnTo>
                <a:lnTo>
                  <a:pt x="224073" y="1452447"/>
                </a:lnTo>
                <a:lnTo>
                  <a:pt x="254739" y="1484715"/>
                </a:lnTo>
                <a:lnTo>
                  <a:pt x="287007" y="1515382"/>
                </a:lnTo>
                <a:lnTo>
                  <a:pt x="320810" y="1544381"/>
                </a:lnTo>
                <a:lnTo>
                  <a:pt x="356081" y="1571646"/>
                </a:lnTo>
                <a:lnTo>
                  <a:pt x="392754" y="1597112"/>
                </a:lnTo>
                <a:lnTo>
                  <a:pt x="430763" y="1620710"/>
                </a:lnTo>
                <a:lnTo>
                  <a:pt x="470041" y="1642377"/>
                </a:lnTo>
                <a:lnTo>
                  <a:pt x="510523" y="1662044"/>
                </a:lnTo>
                <a:lnTo>
                  <a:pt x="552142" y="1679645"/>
                </a:lnTo>
                <a:lnTo>
                  <a:pt x="594831" y="1695115"/>
                </a:lnTo>
                <a:lnTo>
                  <a:pt x="638524" y="1708387"/>
                </a:lnTo>
                <a:lnTo>
                  <a:pt x="683156" y="1719395"/>
                </a:lnTo>
                <a:lnTo>
                  <a:pt x="728659" y="1728072"/>
                </a:lnTo>
                <a:lnTo>
                  <a:pt x="774967" y="1734352"/>
                </a:lnTo>
                <a:lnTo>
                  <a:pt x="822014" y="1738168"/>
                </a:lnTo>
                <a:lnTo>
                  <a:pt x="869734" y="1739455"/>
                </a:lnTo>
                <a:lnTo>
                  <a:pt x="917455" y="1738168"/>
                </a:lnTo>
                <a:lnTo>
                  <a:pt x="964503" y="1734352"/>
                </a:lnTo>
                <a:lnTo>
                  <a:pt x="1010812" y="1728072"/>
                </a:lnTo>
                <a:lnTo>
                  <a:pt x="1056315" y="1719395"/>
                </a:lnTo>
                <a:lnTo>
                  <a:pt x="1100947" y="1708387"/>
                </a:lnTo>
                <a:lnTo>
                  <a:pt x="1144641" y="1695115"/>
                </a:lnTo>
                <a:lnTo>
                  <a:pt x="1187331" y="1679645"/>
                </a:lnTo>
                <a:lnTo>
                  <a:pt x="1228950" y="1662044"/>
                </a:lnTo>
                <a:lnTo>
                  <a:pt x="1269431" y="1642377"/>
                </a:lnTo>
                <a:lnTo>
                  <a:pt x="1308710" y="1620710"/>
                </a:lnTo>
                <a:lnTo>
                  <a:pt x="1346719" y="1597112"/>
                </a:lnTo>
                <a:lnTo>
                  <a:pt x="1383392" y="1571646"/>
                </a:lnTo>
                <a:lnTo>
                  <a:pt x="1418663" y="1544381"/>
                </a:lnTo>
                <a:lnTo>
                  <a:pt x="1452465" y="1515382"/>
                </a:lnTo>
                <a:lnTo>
                  <a:pt x="1484733" y="1484715"/>
                </a:lnTo>
                <a:lnTo>
                  <a:pt x="1515399" y="1452447"/>
                </a:lnTo>
                <a:lnTo>
                  <a:pt x="1544398" y="1418645"/>
                </a:lnTo>
                <a:lnTo>
                  <a:pt x="1571663" y="1383374"/>
                </a:lnTo>
                <a:lnTo>
                  <a:pt x="1597128" y="1346701"/>
                </a:lnTo>
                <a:lnTo>
                  <a:pt x="1620726" y="1308692"/>
                </a:lnTo>
                <a:lnTo>
                  <a:pt x="1642392" y="1269413"/>
                </a:lnTo>
                <a:lnTo>
                  <a:pt x="1662058" y="1228931"/>
                </a:lnTo>
                <a:lnTo>
                  <a:pt x="1679660" y="1187313"/>
                </a:lnTo>
                <a:lnTo>
                  <a:pt x="1695129" y="1144624"/>
                </a:lnTo>
                <a:lnTo>
                  <a:pt x="1708401" y="1100930"/>
                </a:lnTo>
                <a:lnTo>
                  <a:pt x="1719408" y="1056299"/>
                </a:lnTo>
                <a:lnTo>
                  <a:pt x="1728085" y="1010796"/>
                </a:lnTo>
                <a:lnTo>
                  <a:pt x="1734364" y="964488"/>
                </a:lnTo>
                <a:lnTo>
                  <a:pt x="1738181" y="917441"/>
                </a:lnTo>
                <a:lnTo>
                  <a:pt x="1739468" y="869721"/>
                </a:lnTo>
                <a:lnTo>
                  <a:pt x="1738181" y="822002"/>
                </a:lnTo>
                <a:lnTo>
                  <a:pt x="1734364" y="774956"/>
                </a:lnTo>
                <a:lnTo>
                  <a:pt x="1728085" y="728649"/>
                </a:lnTo>
                <a:lnTo>
                  <a:pt x="1719408" y="683147"/>
                </a:lnTo>
                <a:lnTo>
                  <a:pt x="1708401" y="638517"/>
                </a:lnTo>
                <a:lnTo>
                  <a:pt x="1695129" y="594824"/>
                </a:lnTo>
                <a:lnTo>
                  <a:pt x="1679660" y="552136"/>
                </a:lnTo>
                <a:lnTo>
                  <a:pt x="1662058" y="510518"/>
                </a:lnTo>
                <a:lnTo>
                  <a:pt x="1642392" y="470037"/>
                </a:lnTo>
                <a:lnTo>
                  <a:pt x="1620726" y="430759"/>
                </a:lnTo>
                <a:lnTo>
                  <a:pt x="1597128" y="392751"/>
                </a:lnTo>
                <a:lnTo>
                  <a:pt x="1571663" y="356078"/>
                </a:lnTo>
                <a:lnTo>
                  <a:pt x="1544398" y="320807"/>
                </a:lnTo>
                <a:lnTo>
                  <a:pt x="1515399" y="287005"/>
                </a:lnTo>
                <a:lnTo>
                  <a:pt x="1484733" y="254738"/>
                </a:lnTo>
                <a:lnTo>
                  <a:pt x="1452465" y="224071"/>
                </a:lnTo>
                <a:lnTo>
                  <a:pt x="1418663" y="195072"/>
                </a:lnTo>
                <a:lnTo>
                  <a:pt x="1383392" y="167807"/>
                </a:lnTo>
                <a:lnTo>
                  <a:pt x="1346719" y="142342"/>
                </a:lnTo>
                <a:lnTo>
                  <a:pt x="1308710" y="118744"/>
                </a:lnTo>
                <a:lnTo>
                  <a:pt x="1269431" y="97078"/>
                </a:lnTo>
                <a:lnTo>
                  <a:pt x="1228950" y="77411"/>
                </a:lnTo>
                <a:lnTo>
                  <a:pt x="1187331" y="59809"/>
                </a:lnTo>
                <a:lnTo>
                  <a:pt x="1144641" y="44339"/>
                </a:lnTo>
                <a:lnTo>
                  <a:pt x="1100947" y="31067"/>
                </a:lnTo>
                <a:lnTo>
                  <a:pt x="1056315" y="20060"/>
                </a:lnTo>
                <a:lnTo>
                  <a:pt x="1010812" y="11383"/>
                </a:lnTo>
                <a:lnTo>
                  <a:pt x="964503" y="5103"/>
                </a:lnTo>
                <a:lnTo>
                  <a:pt x="917455" y="1286"/>
                </a:lnTo>
                <a:lnTo>
                  <a:pt x="869734" y="0"/>
                </a:lnTo>
                <a:close/>
              </a:path>
            </a:pathLst>
          </a:custGeom>
          <a:solidFill>
            <a:srgbClr val="6DBD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9691683" y="6449837"/>
            <a:ext cx="1812925" cy="1812925"/>
          </a:xfrm>
          <a:custGeom>
            <a:avLst/>
            <a:gdLst/>
            <a:ahLst/>
            <a:cxnLst/>
            <a:rect l="l" t="t" r="r" b="b"/>
            <a:pathLst>
              <a:path w="1812925" h="1812925">
                <a:moveTo>
                  <a:pt x="906246" y="0"/>
                </a:moveTo>
                <a:lnTo>
                  <a:pt x="858117" y="1256"/>
                </a:lnTo>
                <a:lnTo>
                  <a:pt x="810643" y="4982"/>
                </a:lnTo>
                <a:lnTo>
                  <a:pt x="763885" y="11117"/>
                </a:lnTo>
                <a:lnTo>
                  <a:pt x="717907" y="19597"/>
                </a:lnTo>
                <a:lnTo>
                  <a:pt x="672770" y="30359"/>
                </a:lnTo>
                <a:lnTo>
                  <a:pt x="628539" y="43342"/>
                </a:lnTo>
                <a:lnTo>
                  <a:pt x="585275" y="58482"/>
                </a:lnTo>
                <a:lnTo>
                  <a:pt x="543040" y="75716"/>
                </a:lnTo>
                <a:lnTo>
                  <a:pt x="501899" y="94983"/>
                </a:lnTo>
                <a:lnTo>
                  <a:pt x="461913" y="116219"/>
                </a:lnTo>
                <a:lnTo>
                  <a:pt x="423144" y="139362"/>
                </a:lnTo>
                <a:lnTo>
                  <a:pt x="385656" y="164350"/>
                </a:lnTo>
                <a:lnTo>
                  <a:pt x="349512" y="191119"/>
                </a:lnTo>
                <a:lnTo>
                  <a:pt x="314773" y="219607"/>
                </a:lnTo>
                <a:lnTo>
                  <a:pt x="281502" y="249751"/>
                </a:lnTo>
                <a:lnTo>
                  <a:pt x="249763" y="281489"/>
                </a:lnTo>
                <a:lnTo>
                  <a:pt x="219618" y="314758"/>
                </a:lnTo>
                <a:lnTo>
                  <a:pt x="191128" y="349496"/>
                </a:lnTo>
                <a:lnTo>
                  <a:pt x="164358" y="385639"/>
                </a:lnTo>
                <a:lnTo>
                  <a:pt x="139370" y="423126"/>
                </a:lnTo>
                <a:lnTo>
                  <a:pt x="116225" y="461893"/>
                </a:lnTo>
                <a:lnTo>
                  <a:pt x="94988" y="501879"/>
                </a:lnTo>
                <a:lnTo>
                  <a:pt x="75720" y="543019"/>
                </a:lnTo>
                <a:lnTo>
                  <a:pt x="58485" y="585253"/>
                </a:lnTo>
                <a:lnTo>
                  <a:pt x="43344" y="628516"/>
                </a:lnTo>
                <a:lnTo>
                  <a:pt x="30361" y="672747"/>
                </a:lnTo>
                <a:lnTo>
                  <a:pt x="19598" y="717882"/>
                </a:lnTo>
                <a:lnTo>
                  <a:pt x="11118" y="763860"/>
                </a:lnTo>
                <a:lnTo>
                  <a:pt x="4983" y="810618"/>
                </a:lnTo>
                <a:lnTo>
                  <a:pt x="1256" y="858092"/>
                </a:lnTo>
                <a:lnTo>
                  <a:pt x="0" y="906221"/>
                </a:lnTo>
                <a:lnTo>
                  <a:pt x="1256" y="954352"/>
                </a:lnTo>
                <a:lnTo>
                  <a:pt x="4983" y="1001828"/>
                </a:lnTo>
                <a:lnTo>
                  <a:pt x="11118" y="1048588"/>
                </a:lnTo>
                <a:lnTo>
                  <a:pt x="19598" y="1094568"/>
                </a:lnTo>
                <a:lnTo>
                  <a:pt x="30361" y="1139705"/>
                </a:lnTo>
                <a:lnTo>
                  <a:pt x="43344" y="1183938"/>
                </a:lnTo>
                <a:lnTo>
                  <a:pt x="58485" y="1227202"/>
                </a:lnTo>
                <a:lnTo>
                  <a:pt x="75720" y="1269437"/>
                </a:lnTo>
                <a:lnTo>
                  <a:pt x="94988" y="1310579"/>
                </a:lnTo>
                <a:lnTo>
                  <a:pt x="116225" y="1350565"/>
                </a:lnTo>
                <a:lnTo>
                  <a:pt x="139370" y="1389334"/>
                </a:lnTo>
                <a:lnTo>
                  <a:pt x="164358" y="1426822"/>
                </a:lnTo>
                <a:lnTo>
                  <a:pt x="191128" y="1462966"/>
                </a:lnTo>
                <a:lnTo>
                  <a:pt x="219618" y="1497704"/>
                </a:lnTo>
                <a:lnTo>
                  <a:pt x="249763" y="1530974"/>
                </a:lnTo>
                <a:lnTo>
                  <a:pt x="281502" y="1562713"/>
                </a:lnTo>
                <a:lnTo>
                  <a:pt x="314773" y="1592858"/>
                </a:lnTo>
                <a:lnTo>
                  <a:pt x="349512" y="1621346"/>
                </a:lnTo>
                <a:lnTo>
                  <a:pt x="385656" y="1648116"/>
                </a:lnTo>
                <a:lnTo>
                  <a:pt x="423144" y="1673103"/>
                </a:lnTo>
                <a:lnTo>
                  <a:pt x="461913" y="1696247"/>
                </a:lnTo>
                <a:lnTo>
                  <a:pt x="501899" y="1717483"/>
                </a:lnTo>
                <a:lnTo>
                  <a:pt x="543040" y="1736750"/>
                </a:lnTo>
                <a:lnTo>
                  <a:pt x="585275" y="1753985"/>
                </a:lnTo>
                <a:lnTo>
                  <a:pt x="628539" y="1769125"/>
                </a:lnTo>
                <a:lnTo>
                  <a:pt x="672770" y="1782108"/>
                </a:lnTo>
                <a:lnTo>
                  <a:pt x="717907" y="1792870"/>
                </a:lnTo>
                <a:lnTo>
                  <a:pt x="763885" y="1801350"/>
                </a:lnTo>
                <a:lnTo>
                  <a:pt x="810643" y="1807484"/>
                </a:lnTo>
                <a:lnTo>
                  <a:pt x="858117" y="1811211"/>
                </a:lnTo>
                <a:lnTo>
                  <a:pt x="906246" y="1812467"/>
                </a:lnTo>
                <a:lnTo>
                  <a:pt x="954375" y="1811211"/>
                </a:lnTo>
                <a:lnTo>
                  <a:pt x="1001849" y="1807484"/>
                </a:lnTo>
                <a:lnTo>
                  <a:pt x="1048607" y="1801350"/>
                </a:lnTo>
                <a:lnTo>
                  <a:pt x="1094586" y="1792870"/>
                </a:lnTo>
                <a:lnTo>
                  <a:pt x="1139722" y="1782108"/>
                </a:lnTo>
                <a:lnTo>
                  <a:pt x="1183953" y="1769125"/>
                </a:lnTo>
                <a:lnTo>
                  <a:pt x="1227218" y="1753985"/>
                </a:lnTo>
                <a:lnTo>
                  <a:pt x="1269452" y="1736750"/>
                </a:lnTo>
                <a:lnTo>
                  <a:pt x="1310593" y="1717483"/>
                </a:lnTo>
                <a:lnTo>
                  <a:pt x="1350580" y="1696247"/>
                </a:lnTo>
                <a:lnTo>
                  <a:pt x="1389348" y="1673103"/>
                </a:lnTo>
                <a:lnTo>
                  <a:pt x="1426836" y="1648116"/>
                </a:lnTo>
                <a:lnTo>
                  <a:pt x="1462981" y="1621346"/>
                </a:lnTo>
                <a:lnTo>
                  <a:pt x="1497719" y="1592858"/>
                </a:lnTo>
                <a:lnTo>
                  <a:pt x="1530990" y="1562713"/>
                </a:lnTo>
                <a:lnTo>
                  <a:pt x="1562729" y="1530974"/>
                </a:lnTo>
                <a:lnTo>
                  <a:pt x="1592875" y="1497704"/>
                </a:lnTo>
                <a:lnTo>
                  <a:pt x="1621364" y="1462966"/>
                </a:lnTo>
                <a:lnTo>
                  <a:pt x="1648134" y="1426822"/>
                </a:lnTo>
                <a:lnTo>
                  <a:pt x="1673123" y="1389334"/>
                </a:lnTo>
                <a:lnTo>
                  <a:pt x="1696267" y="1350565"/>
                </a:lnTo>
                <a:lnTo>
                  <a:pt x="1717504" y="1310579"/>
                </a:lnTo>
                <a:lnTo>
                  <a:pt x="1736772" y="1269437"/>
                </a:lnTo>
                <a:lnTo>
                  <a:pt x="1754007" y="1227202"/>
                </a:lnTo>
                <a:lnTo>
                  <a:pt x="1769148" y="1183938"/>
                </a:lnTo>
                <a:lnTo>
                  <a:pt x="1782131" y="1139705"/>
                </a:lnTo>
                <a:lnTo>
                  <a:pt x="1792894" y="1094568"/>
                </a:lnTo>
                <a:lnTo>
                  <a:pt x="1801375" y="1048588"/>
                </a:lnTo>
                <a:lnTo>
                  <a:pt x="1807510" y="1001828"/>
                </a:lnTo>
                <a:lnTo>
                  <a:pt x="1811236" y="954352"/>
                </a:lnTo>
                <a:lnTo>
                  <a:pt x="1812493" y="906221"/>
                </a:lnTo>
                <a:lnTo>
                  <a:pt x="1811236" y="858092"/>
                </a:lnTo>
                <a:lnTo>
                  <a:pt x="1807510" y="810618"/>
                </a:lnTo>
                <a:lnTo>
                  <a:pt x="1801375" y="763860"/>
                </a:lnTo>
                <a:lnTo>
                  <a:pt x="1792894" y="717882"/>
                </a:lnTo>
                <a:lnTo>
                  <a:pt x="1782131" y="672747"/>
                </a:lnTo>
                <a:lnTo>
                  <a:pt x="1769148" y="628516"/>
                </a:lnTo>
                <a:lnTo>
                  <a:pt x="1754007" y="585253"/>
                </a:lnTo>
                <a:lnTo>
                  <a:pt x="1736772" y="543019"/>
                </a:lnTo>
                <a:lnTo>
                  <a:pt x="1717504" y="501879"/>
                </a:lnTo>
                <a:lnTo>
                  <a:pt x="1696267" y="461893"/>
                </a:lnTo>
                <a:lnTo>
                  <a:pt x="1673123" y="423126"/>
                </a:lnTo>
                <a:lnTo>
                  <a:pt x="1648134" y="385639"/>
                </a:lnTo>
                <a:lnTo>
                  <a:pt x="1621364" y="349496"/>
                </a:lnTo>
                <a:lnTo>
                  <a:pt x="1592875" y="314758"/>
                </a:lnTo>
                <a:lnTo>
                  <a:pt x="1562729" y="281489"/>
                </a:lnTo>
                <a:lnTo>
                  <a:pt x="1530990" y="249751"/>
                </a:lnTo>
                <a:lnTo>
                  <a:pt x="1497719" y="219607"/>
                </a:lnTo>
                <a:lnTo>
                  <a:pt x="1462981" y="191119"/>
                </a:lnTo>
                <a:lnTo>
                  <a:pt x="1426836" y="164350"/>
                </a:lnTo>
                <a:lnTo>
                  <a:pt x="1389348" y="139362"/>
                </a:lnTo>
                <a:lnTo>
                  <a:pt x="1350580" y="116219"/>
                </a:lnTo>
                <a:lnTo>
                  <a:pt x="1310593" y="94983"/>
                </a:lnTo>
                <a:lnTo>
                  <a:pt x="1269452" y="75716"/>
                </a:lnTo>
                <a:lnTo>
                  <a:pt x="1227218" y="58482"/>
                </a:lnTo>
                <a:lnTo>
                  <a:pt x="1183953" y="43342"/>
                </a:lnTo>
                <a:lnTo>
                  <a:pt x="1139722" y="30359"/>
                </a:lnTo>
                <a:lnTo>
                  <a:pt x="1094586" y="19597"/>
                </a:lnTo>
                <a:lnTo>
                  <a:pt x="1048607" y="11117"/>
                </a:lnTo>
                <a:lnTo>
                  <a:pt x="1001849" y="4982"/>
                </a:lnTo>
                <a:lnTo>
                  <a:pt x="954375" y="1256"/>
                </a:lnTo>
                <a:lnTo>
                  <a:pt x="906246" y="0"/>
                </a:lnTo>
                <a:close/>
              </a:path>
            </a:pathLst>
          </a:custGeom>
          <a:solidFill>
            <a:srgbClr val="007CC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4" name="bg 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08019" y="6562750"/>
            <a:ext cx="1681873" cy="1681886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9634557" y="8882754"/>
            <a:ext cx="1739900" cy="1739900"/>
          </a:xfrm>
          <a:custGeom>
            <a:avLst/>
            <a:gdLst/>
            <a:ahLst/>
            <a:cxnLst/>
            <a:rect l="l" t="t" r="r" b="b"/>
            <a:pathLst>
              <a:path w="1739900" h="1739900">
                <a:moveTo>
                  <a:pt x="869734" y="0"/>
                </a:moveTo>
                <a:lnTo>
                  <a:pt x="822014" y="1286"/>
                </a:lnTo>
                <a:lnTo>
                  <a:pt x="774967" y="5103"/>
                </a:lnTo>
                <a:lnTo>
                  <a:pt x="728659" y="11383"/>
                </a:lnTo>
                <a:lnTo>
                  <a:pt x="683156" y="20060"/>
                </a:lnTo>
                <a:lnTo>
                  <a:pt x="638524" y="31067"/>
                </a:lnTo>
                <a:lnTo>
                  <a:pt x="594831" y="44339"/>
                </a:lnTo>
                <a:lnTo>
                  <a:pt x="552142" y="59809"/>
                </a:lnTo>
                <a:lnTo>
                  <a:pt x="510523" y="77411"/>
                </a:lnTo>
                <a:lnTo>
                  <a:pt x="470041" y="97078"/>
                </a:lnTo>
                <a:lnTo>
                  <a:pt x="430763" y="118744"/>
                </a:lnTo>
                <a:lnTo>
                  <a:pt x="392754" y="142342"/>
                </a:lnTo>
                <a:lnTo>
                  <a:pt x="356081" y="167807"/>
                </a:lnTo>
                <a:lnTo>
                  <a:pt x="320810" y="195072"/>
                </a:lnTo>
                <a:lnTo>
                  <a:pt x="287007" y="224071"/>
                </a:lnTo>
                <a:lnTo>
                  <a:pt x="254739" y="254738"/>
                </a:lnTo>
                <a:lnTo>
                  <a:pt x="224073" y="287005"/>
                </a:lnTo>
                <a:lnTo>
                  <a:pt x="195074" y="320807"/>
                </a:lnTo>
                <a:lnTo>
                  <a:pt x="167808" y="356078"/>
                </a:lnTo>
                <a:lnTo>
                  <a:pt x="142343" y="392751"/>
                </a:lnTo>
                <a:lnTo>
                  <a:pt x="118744" y="430759"/>
                </a:lnTo>
                <a:lnTo>
                  <a:pt x="97078" y="470037"/>
                </a:lnTo>
                <a:lnTo>
                  <a:pt x="77411" y="510518"/>
                </a:lnTo>
                <a:lnTo>
                  <a:pt x="59809" y="552136"/>
                </a:lnTo>
                <a:lnTo>
                  <a:pt x="44339" y="594824"/>
                </a:lnTo>
                <a:lnTo>
                  <a:pt x="31067" y="638517"/>
                </a:lnTo>
                <a:lnTo>
                  <a:pt x="20060" y="683147"/>
                </a:lnTo>
                <a:lnTo>
                  <a:pt x="11383" y="728649"/>
                </a:lnTo>
                <a:lnTo>
                  <a:pt x="5103" y="774956"/>
                </a:lnTo>
                <a:lnTo>
                  <a:pt x="1286" y="822002"/>
                </a:lnTo>
                <a:lnTo>
                  <a:pt x="0" y="869721"/>
                </a:lnTo>
                <a:lnTo>
                  <a:pt x="1286" y="917441"/>
                </a:lnTo>
                <a:lnTo>
                  <a:pt x="5103" y="964488"/>
                </a:lnTo>
                <a:lnTo>
                  <a:pt x="11383" y="1010796"/>
                </a:lnTo>
                <a:lnTo>
                  <a:pt x="20060" y="1056299"/>
                </a:lnTo>
                <a:lnTo>
                  <a:pt x="31067" y="1100930"/>
                </a:lnTo>
                <a:lnTo>
                  <a:pt x="44339" y="1144624"/>
                </a:lnTo>
                <a:lnTo>
                  <a:pt x="59809" y="1187313"/>
                </a:lnTo>
                <a:lnTo>
                  <a:pt x="77411" y="1228931"/>
                </a:lnTo>
                <a:lnTo>
                  <a:pt x="97078" y="1269413"/>
                </a:lnTo>
                <a:lnTo>
                  <a:pt x="118744" y="1308692"/>
                </a:lnTo>
                <a:lnTo>
                  <a:pt x="142343" y="1346701"/>
                </a:lnTo>
                <a:lnTo>
                  <a:pt x="167808" y="1383374"/>
                </a:lnTo>
                <a:lnTo>
                  <a:pt x="195074" y="1418645"/>
                </a:lnTo>
                <a:lnTo>
                  <a:pt x="224073" y="1452447"/>
                </a:lnTo>
                <a:lnTo>
                  <a:pt x="254739" y="1484715"/>
                </a:lnTo>
                <a:lnTo>
                  <a:pt x="287007" y="1515382"/>
                </a:lnTo>
                <a:lnTo>
                  <a:pt x="320810" y="1544381"/>
                </a:lnTo>
                <a:lnTo>
                  <a:pt x="356081" y="1571646"/>
                </a:lnTo>
                <a:lnTo>
                  <a:pt x="392754" y="1597112"/>
                </a:lnTo>
                <a:lnTo>
                  <a:pt x="430763" y="1620710"/>
                </a:lnTo>
                <a:lnTo>
                  <a:pt x="470041" y="1642377"/>
                </a:lnTo>
                <a:lnTo>
                  <a:pt x="510523" y="1662044"/>
                </a:lnTo>
                <a:lnTo>
                  <a:pt x="552142" y="1679645"/>
                </a:lnTo>
                <a:lnTo>
                  <a:pt x="594831" y="1695115"/>
                </a:lnTo>
                <a:lnTo>
                  <a:pt x="638524" y="1708387"/>
                </a:lnTo>
                <a:lnTo>
                  <a:pt x="683156" y="1719395"/>
                </a:lnTo>
                <a:lnTo>
                  <a:pt x="728659" y="1728072"/>
                </a:lnTo>
                <a:lnTo>
                  <a:pt x="774967" y="1734352"/>
                </a:lnTo>
                <a:lnTo>
                  <a:pt x="822014" y="1738168"/>
                </a:lnTo>
                <a:lnTo>
                  <a:pt x="869734" y="1739455"/>
                </a:lnTo>
                <a:lnTo>
                  <a:pt x="917455" y="1738168"/>
                </a:lnTo>
                <a:lnTo>
                  <a:pt x="964503" y="1734352"/>
                </a:lnTo>
                <a:lnTo>
                  <a:pt x="1010812" y="1728072"/>
                </a:lnTo>
                <a:lnTo>
                  <a:pt x="1056315" y="1719395"/>
                </a:lnTo>
                <a:lnTo>
                  <a:pt x="1100947" y="1708387"/>
                </a:lnTo>
                <a:lnTo>
                  <a:pt x="1144641" y="1695115"/>
                </a:lnTo>
                <a:lnTo>
                  <a:pt x="1187331" y="1679645"/>
                </a:lnTo>
                <a:lnTo>
                  <a:pt x="1228950" y="1662044"/>
                </a:lnTo>
                <a:lnTo>
                  <a:pt x="1269431" y="1642377"/>
                </a:lnTo>
                <a:lnTo>
                  <a:pt x="1308710" y="1620710"/>
                </a:lnTo>
                <a:lnTo>
                  <a:pt x="1346719" y="1597112"/>
                </a:lnTo>
                <a:lnTo>
                  <a:pt x="1383392" y="1571646"/>
                </a:lnTo>
                <a:lnTo>
                  <a:pt x="1418663" y="1544381"/>
                </a:lnTo>
                <a:lnTo>
                  <a:pt x="1452465" y="1515382"/>
                </a:lnTo>
                <a:lnTo>
                  <a:pt x="1484733" y="1484715"/>
                </a:lnTo>
                <a:lnTo>
                  <a:pt x="1515399" y="1452447"/>
                </a:lnTo>
                <a:lnTo>
                  <a:pt x="1544398" y="1418645"/>
                </a:lnTo>
                <a:lnTo>
                  <a:pt x="1571663" y="1383374"/>
                </a:lnTo>
                <a:lnTo>
                  <a:pt x="1597128" y="1346701"/>
                </a:lnTo>
                <a:lnTo>
                  <a:pt x="1620726" y="1308692"/>
                </a:lnTo>
                <a:lnTo>
                  <a:pt x="1642392" y="1269413"/>
                </a:lnTo>
                <a:lnTo>
                  <a:pt x="1662058" y="1228931"/>
                </a:lnTo>
                <a:lnTo>
                  <a:pt x="1679660" y="1187313"/>
                </a:lnTo>
                <a:lnTo>
                  <a:pt x="1695129" y="1144624"/>
                </a:lnTo>
                <a:lnTo>
                  <a:pt x="1708401" y="1100930"/>
                </a:lnTo>
                <a:lnTo>
                  <a:pt x="1719408" y="1056299"/>
                </a:lnTo>
                <a:lnTo>
                  <a:pt x="1728085" y="1010796"/>
                </a:lnTo>
                <a:lnTo>
                  <a:pt x="1734364" y="964488"/>
                </a:lnTo>
                <a:lnTo>
                  <a:pt x="1738181" y="917441"/>
                </a:lnTo>
                <a:lnTo>
                  <a:pt x="1739468" y="869721"/>
                </a:lnTo>
                <a:lnTo>
                  <a:pt x="1738181" y="822002"/>
                </a:lnTo>
                <a:lnTo>
                  <a:pt x="1734364" y="774956"/>
                </a:lnTo>
                <a:lnTo>
                  <a:pt x="1728085" y="728649"/>
                </a:lnTo>
                <a:lnTo>
                  <a:pt x="1719408" y="683147"/>
                </a:lnTo>
                <a:lnTo>
                  <a:pt x="1708401" y="638517"/>
                </a:lnTo>
                <a:lnTo>
                  <a:pt x="1695129" y="594824"/>
                </a:lnTo>
                <a:lnTo>
                  <a:pt x="1679660" y="552136"/>
                </a:lnTo>
                <a:lnTo>
                  <a:pt x="1662058" y="510518"/>
                </a:lnTo>
                <a:lnTo>
                  <a:pt x="1642392" y="470037"/>
                </a:lnTo>
                <a:lnTo>
                  <a:pt x="1620726" y="430759"/>
                </a:lnTo>
                <a:lnTo>
                  <a:pt x="1597128" y="392751"/>
                </a:lnTo>
                <a:lnTo>
                  <a:pt x="1571663" y="356078"/>
                </a:lnTo>
                <a:lnTo>
                  <a:pt x="1544398" y="320807"/>
                </a:lnTo>
                <a:lnTo>
                  <a:pt x="1515399" y="287005"/>
                </a:lnTo>
                <a:lnTo>
                  <a:pt x="1484733" y="254738"/>
                </a:lnTo>
                <a:lnTo>
                  <a:pt x="1452465" y="224071"/>
                </a:lnTo>
                <a:lnTo>
                  <a:pt x="1418663" y="195072"/>
                </a:lnTo>
                <a:lnTo>
                  <a:pt x="1383392" y="167807"/>
                </a:lnTo>
                <a:lnTo>
                  <a:pt x="1346719" y="142342"/>
                </a:lnTo>
                <a:lnTo>
                  <a:pt x="1308710" y="118744"/>
                </a:lnTo>
                <a:lnTo>
                  <a:pt x="1269431" y="97078"/>
                </a:lnTo>
                <a:lnTo>
                  <a:pt x="1228950" y="77411"/>
                </a:lnTo>
                <a:lnTo>
                  <a:pt x="1187331" y="59809"/>
                </a:lnTo>
                <a:lnTo>
                  <a:pt x="1144641" y="44339"/>
                </a:lnTo>
                <a:lnTo>
                  <a:pt x="1100947" y="31067"/>
                </a:lnTo>
                <a:lnTo>
                  <a:pt x="1056315" y="20060"/>
                </a:lnTo>
                <a:lnTo>
                  <a:pt x="1010812" y="11383"/>
                </a:lnTo>
                <a:lnTo>
                  <a:pt x="964503" y="5103"/>
                </a:lnTo>
                <a:lnTo>
                  <a:pt x="917455" y="1286"/>
                </a:lnTo>
                <a:lnTo>
                  <a:pt x="869734" y="0"/>
                </a:lnTo>
                <a:close/>
              </a:path>
            </a:pathLst>
          </a:custGeom>
          <a:solidFill>
            <a:srgbClr val="6DBD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9691683" y="8733350"/>
            <a:ext cx="1812925" cy="1812925"/>
          </a:xfrm>
          <a:custGeom>
            <a:avLst/>
            <a:gdLst/>
            <a:ahLst/>
            <a:cxnLst/>
            <a:rect l="l" t="t" r="r" b="b"/>
            <a:pathLst>
              <a:path w="1812925" h="1812925">
                <a:moveTo>
                  <a:pt x="906246" y="0"/>
                </a:moveTo>
                <a:lnTo>
                  <a:pt x="858117" y="1256"/>
                </a:lnTo>
                <a:lnTo>
                  <a:pt x="810643" y="4982"/>
                </a:lnTo>
                <a:lnTo>
                  <a:pt x="763885" y="11117"/>
                </a:lnTo>
                <a:lnTo>
                  <a:pt x="717907" y="19597"/>
                </a:lnTo>
                <a:lnTo>
                  <a:pt x="672770" y="30359"/>
                </a:lnTo>
                <a:lnTo>
                  <a:pt x="628539" y="43342"/>
                </a:lnTo>
                <a:lnTo>
                  <a:pt x="585275" y="58482"/>
                </a:lnTo>
                <a:lnTo>
                  <a:pt x="543040" y="75716"/>
                </a:lnTo>
                <a:lnTo>
                  <a:pt x="501899" y="94983"/>
                </a:lnTo>
                <a:lnTo>
                  <a:pt x="461913" y="116219"/>
                </a:lnTo>
                <a:lnTo>
                  <a:pt x="423144" y="139362"/>
                </a:lnTo>
                <a:lnTo>
                  <a:pt x="385656" y="164350"/>
                </a:lnTo>
                <a:lnTo>
                  <a:pt x="349512" y="191119"/>
                </a:lnTo>
                <a:lnTo>
                  <a:pt x="314773" y="219607"/>
                </a:lnTo>
                <a:lnTo>
                  <a:pt x="281502" y="249751"/>
                </a:lnTo>
                <a:lnTo>
                  <a:pt x="249763" y="281489"/>
                </a:lnTo>
                <a:lnTo>
                  <a:pt x="219618" y="314758"/>
                </a:lnTo>
                <a:lnTo>
                  <a:pt x="191128" y="349496"/>
                </a:lnTo>
                <a:lnTo>
                  <a:pt x="164358" y="385639"/>
                </a:lnTo>
                <a:lnTo>
                  <a:pt x="139370" y="423126"/>
                </a:lnTo>
                <a:lnTo>
                  <a:pt x="116225" y="461893"/>
                </a:lnTo>
                <a:lnTo>
                  <a:pt x="94988" y="501879"/>
                </a:lnTo>
                <a:lnTo>
                  <a:pt x="75720" y="543019"/>
                </a:lnTo>
                <a:lnTo>
                  <a:pt x="58485" y="585253"/>
                </a:lnTo>
                <a:lnTo>
                  <a:pt x="43344" y="628516"/>
                </a:lnTo>
                <a:lnTo>
                  <a:pt x="30361" y="672747"/>
                </a:lnTo>
                <a:lnTo>
                  <a:pt x="19598" y="717882"/>
                </a:lnTo>
                <a:lnTo>
                  <a:pt x="11118" y="763860"/>
                </a:lnTo>
                <a:lnTo>
                  <a:pt x="4983" y="810618"/>
                </a:lnTo>
                <a:lnTo>
                  <a:pt x="1256" y="858092"/>
                </a:lnTo>
                <a:lnTo>
                  <a:pt x="0" y="906221"/>
                </a:lnTo>
                <a:lnTo>
                  <a:pt x="1256" y="954352"/>
                </a:lnTo>
                <a:lnTo>
                  <a:pt x="4983" y="1001828"/>
                </a:lnTo>
                <a:lnTo>
                  <a:pt x="11118" y="1048588"/>
                </a:lnTo>
                <a:lnTo>
                  <a:pt x="19598" y="1094568"/>
                </a:lnTo>
                <a:lnTo>
                  <a:pt x="30361" y="1139705"/>
                </a:lnTo>
                <a:lnTo>
                  <a:pt x="43344" y="1183938"/>
                </a:lnTo>
                <a:lnTo>
                  <a:pt x="58485" y="1227202"/>
                </a:lnTo>
                <a:lnTo>
                  <a:pt x="75720" y="1269437"/>
                </a:lnTo>
                <a:lnTo>
                  <a:pt x="94988" y="1310579"/>
                </a:lnTo>
                <a:lnTo>
                  <a:pt x="116225" y="1350565"/>
                </a:lnTo>
                <a:lnTo>
                  <a:pt x="139370" y="1389334"/>
                </a:lnTo>
                <a:lnTo>
                  <a:pt x="164358" y="1426822"/>
                </a:lnTo>
                <a:lnTo>
                  <a:pt x="191128" y="1462966"/>
                </a:lnTo>
                <a:lnTo>
                  <a:pt x="219618" y="1497704"/>
                </a:lnTo>
                <a:lnTo>
                  <a:pt x="249763" y="1530974"/>
                </a:lnTo>
                <a:lnTo>
                  <a:pt x="281502" y="1562713"/>
                </a:lnTo>
                <a:lnTo>
                  <a:pt x="314773" y="1592858"/>
                </a:lnTo>
                <a:lnTo>
                  <a:pt x="349512" y="1621346"/>
                </a:lnTo>
                <a:lnTo>
                  <a:pt x="385656" y="1648116"/>
                </a:lnTo>
                <a:lnTo>
                  <a:pt x="423144" y="1673103"/>
                </a:lnTo>
                <a:lnTo>
                  <a:pt x="461913" y="1696247"/>
                </a:lnTo>
                <a:lnTo>
                  <a:pt x="501899" y="1717483"/>
                </a:lnTo>
                <a:lnTo>
                  <a:pt x="543040" y="1736750"/>
                </a:lnTo>
                <a:lnTo>
                  <a:pt x="585275" y="1753985"/>
                </a:lnTo>
                <a:lnTo>
                  <a:pt x="628539" y="1769125"/>
                </a:lnTo>
                <a:lnTo>
                  <a:pt x="672770" y="1782108"/>
                </a:lnTo>
                <a:lnTo>
                  <a:pt x="717907" y="1792870"/>
                </a:lnTo>
                <a:lnTo>
                  <a:pt x="763885" y="1801350"/>
                </a:lnTo>
                <a:lnTo>
                  <a:pt x="810643" y="1807484"/>
                </a:lnTo>
                <a:lnTo>
                  <a:pt x="858117" y="1811211"/>
                </a:lnTo>
                <a:lnTo>
                  <a:pt x="906246" y="1812467"/>
                </a:lnTo>
                <a:lnTo>
                  <a:pt x="954375" y="1811211"/>
                </a:lnTo>
                <a:lnTo>
                  <a:pt x="1001849" y="1807484"/>
                </a:lnTo>
                <a:lnTo>
                  <a:pt x="1048607" y="1801350"/>
                </a:lnTo>
                <a:lnTo>
                  <a:pt x="1094586" y="1792870"/>
                </a:lnTo>
                <a:lnTo>
                  <a:pt x="1139722" y="1782108"/>
                </a:lnTo>
                <a:lnTo>
                  <a:pt x="1183953" y="1769125"/>
                </a:lnTo>
                <a:lnTo>
                  <a:pt x="1227218" y="1753985"/>
                </a:lnTo>
                <a:lnTo>
                  <a:pt x="1269452" y="1736750"/>
                </a:lnTo>
                <a:lnTo>
                  <a:pt x="1310593" y="1717483"/>
                </a:lnTo>
                <a:lnTo>
                  <a:pt x="1350580" y="1696247"/>
                </a:lnTo>
                <a:lnTo>
                  <a:pt x="1389348" y="1673103"/>
                </a:lnTo>
                <a:lnTo>
                  <a:pt x="1426836" y="1648116"/>
                </a:lnTo>
                <a:lnTo>
                  <a:pt x="1462981" y="1621346"/>
                </a:lnTo>
                <a:lnTo>
                  <a:pt x="1497719" y="1592858"/>
                </a:lnTo>
                <a:lnTo>
                  <a:pt x="1530990" y="1562713"/>
                </a:lnTo>
                <a:lnTo>
                  <a:pt x="1562729" y="1530974"/>
                </a:lnTo>
                <a:lnTo>
                  <a:pt x="1592875" y="1497704"/>
                </a:lnTo>
                <a:lnTo>
                  <a:pt x="1621364" y="1462966"/>
                </a:lnTo>
                <a:lnTo>
                  <a:pt x="1648134" y="1426822"/>
                </a:lnTo>
                <a:lnTo>
                  <a:pt x="1673123" y="1389334"/>
                </a:lnTo>
                <a:lnTo>
                  <a:pt x="1696267" y="1350565"/>
                </a:lnTo>
                <a:lnTo>
                  <a:pt x="1717504" y="1310579"/>
                </a:lnTo>
                <a:lnTo>
                  <a:pt x="1736772" y="1269437"/>
                </a:lnTo>
                <a:lnTo>
                  <a:pt x="1754007" y="1227202"/>
                </a:lnTo>
                <a:lnTo>
                  <a:pt x="1769148" y="1183938"/>
                </a:lnTo>
                <a:lnTo>
                  <a:pt x="1782131" y="1139705"/>
                </a:lnTo>
                <a:lnTo>
                  <a:pt x="1792894" y="1094568"/>
                </a:lnTo>
                <a:lnTo>
                  <a:pt x="1801375" y="1048588"/>
                </a:lnTo>
                <a:lnTo>
                  <a:pt x="1807510" y="1001828"/>
                </a:lnTo>
                <a:lnTo>
                  <a:pt x="1811236" y="954352"/>
                </a:lnTo>
                <a:lnTo>
                  <a:pt x="1812493" y="906221"/>
                </a:lnTo>
                <a:lnTo>
                  <a:pt x="1811236" y="858092"/>
                </a:lnTo>
                <a:lnTo>
                  <a:pt x="1807510" y="810618"/>
                </a:lnTo>
                <a:lnTo>
                  <a:pt x="1801375" y="763860"/>
                </a:lnTo>
                <a:lnTo>
                  <a:pt x="1792894" y="717882"/>
                </a:lnTo>
                <a:lnTo>
                  <a:pt x="1782131" y="672747"/>
                </a:lnTo>
                <a:lnTo>
                  <a:pt x="1769148" y="628516"/>
                </a:lnTo>
                <a:lnTo>
                  <a:pt x="1754007" y="585253"/>
                </a:lnTo>
                <a:lnTo>
                  <a:pt x="1736772" y="543019"/>
                </a:lnTo>
                <a:lnTo>
                  <a:pt x="1717504" y="501879"/>
                </a:lnTo>
                <a:lnTo>
                  <a:pt x="1696267" y="461893"/>
                </a:lnTo>
                <a:lnTo>
                  <a:pt x="1673123" y="423126"/>
                </a:lnTo>
                <a:lnTo>
                  <a:pt x="1648134" y="385639"/>
                </a:lnTo>
                <a:lnTo>
                  <a:pt x="1621364" y="349496"/>
                </a:lnTo>
                <a:lnTo>
                  <a:pt x="1592875" y="314758"/>
                </a:lnTo>
                <a:lnTo>
                  <a:pt x="1562729" y="281489"/>
                </a:lnTo>
                <a:lnTo>
                  <a:pt x="1530990" y="249751"/>
                </a:lnTo>
                <a:lnTo>
                  <a:pt x="1497719" y="219607"/>
                </a:lnTo>
                <a:lnTo>
                  <a:pt x="1462981" y="191119"/>
                </a:lnTo>
                <a:lnTo>
                  <a:pt x="1426836" y="164350"/>
                </a:lnTo>
                <a:lnTo>
                  <a:pt x="1389348" y="139362"/>
                </a:lnTo>
                <a:lnTo>
                  <a:pt x="1350580" y="116219"/>
                </a:lnTo>
                <a:lnTo>
                  <a:pt x="1310593" y="94983"/>
                </a:lnTo>
                <a:lnTo>
                  <a:pt x="1269452" y="75716"/>
                </a:lnTo>
                <a:lnTo>
                  <a:pt x="1227218" y="58482"/>
                </a:lnTo>
                <a:lnTo>
                  <a:pt x="1183953" y="43342"/>
                </a:lnTo>
                <a:lnTo>
                  <a:pt x="1139722" y="30359"/>
                </a:lnTo>
                <a:lnTo>
                  <a:pt x="1094586" y="19597"/>
                </a:lnTo>
                <a:lnTo>
                  <a:pt x="1048607" y="11117"/>
                </a:lnTo>
                <a:lnTo>
                  <a:pt x="1001849" y="4982"/>
                </a:lnTo>
                <a:lnTo>
                  <a:pt x="954375" y="1256"/>
                </a:lnTo>
                <a:lnTo>
                  <a:pt x="906246" y="0"/>
                </a:lnTo>
                <a:close/>
              </a:path>
            </a:pathLst>
          </a:custGeom>
          <a:solidFill>
            <a:srgbClr val="007CC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7" name="bg object 3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08019" y="8844432"/>
            <a:ext cx="1681873" cy="1681861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119571" y="885456"/>
            <a:ext cx="245110" cy="114935"/>
          </a:xfrm>
          <a:custGeom>
            <a:avLst/>
            <a:gdLst/>
            <a:ahLst/>
            <a:cxnLst/>
            <a:rect l="l" t="t" r="r" b="b"/>
            <a:pathLst>
              <a:path w="245110" h="114934">
                <a:moveTo>
                  <a:pt x="114820" y="0"/>
                </a:moveTo>
                <a:lnTo>
                  <a:pt x="0" y="0"/>
                </a:lnTo>
                <a:lnTo>
                  <a:pt x="0" y="114858"/>
                </a:lnTo>
                <a:lnTo>
                  <a:pt x="114820" y="114858"/>
                </a:lnTo>
                <a:lnTo>
                  <a:pt x="114820" y="0"/>
                </a:lnTo>
                <a:close/>
              </a:path>
              <a:path w="245110" h="114934">
                <a:moveTo>
                  <a:pt x="244868" y="0"/>
                </a:moveTo>
                <a:lnTo>
                  <a:pt x="130048" y="0"/>
                </a:lnTo>
                <a:lnTo>
                  <a:pt x="130048" y="114858"/>
                </a:lnTo>
                <a:lnTo>
                  <a:pt x="244868" y="114858"/>
                </a:lnTo>
                <a:lnTo>
                  <a:pt x="244868" y="0"/>
                </a:lnTo>
                <a:close/>
              </a:path>
            </a:pathLst>
          </a:custGeom>
          <a:solidFill>
            <a:srgbClr val="00AC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6379629" y="885456"/>
            <a:ext cx="505459" cy="114935"/>
          </a:xfrm>
          <a:custGeom>
            <a:avLst/>
            <a:gdLst/>
            <a:ahLst/>
            <a:cxnLst/>
            <a:rect l="l" t="t" r="r" b="b"/>
            <a:pathLst>
              <a:path w="505459" h="114934">
                <a:moveTo>
                  <a:pt x="114820" y="0"/>
                </a:moveTo>
                <a:lnTo>
                  <a:pt x="0" y="0"/>
                </a:lnTo>
                <a:lnTo>
                  <a:pt x="0" y="114858"/>
                </a:lnTo>
                <a:lnTo>
                  <a:pt x="114820" y="114858"/>
                </a:lnTo>
                <a:lnTo>
                  <a:pt x="114820" y="0"/>
                </a:lnTo>
                <a:close/>
              </a:path>
              <a:path w="505459" h="114934">
                <a:moveTo>
                  <a:pt x="244830" y="0"/>
                </a:moveTo>
                <a:lnTo>
                  <a:pt x="130009" y="0"/>
                </a:lnTo>
                <a:lnTo>
                  <a:pt x="130009" y="114858"/>
                </a:lnTo>
                <a:lnTo>
                  <a:pt x="244830" y="114858"/>
                </a:lnTo>
                <a:lnTo>
                  <a:pt x="244830" y="0"/>
                </a:lnTo>
                <a:close/>
              </a:path>
              <a:path w="505459" h="114934">
                <a:moveTo>
                  <a:pt x="374853" y="0"/>
                </a:moveTo>
                <a:lnTo>
                  <a:pt x="260032" y="0"/>
                </a:lnTo>
                <a:lnTo>
                  <a:pt x="260032" y="114858"/>
                </a:lnTo>
                <a:lnTo>
                  <a:pt x="374853" y="114858"/>
                </a:lnTo>
                <a:lnTo>
                  <a:pt x="374853" y="0"/>
                </a:lnTo>
                <a:close/>
              </a:path>
              <a:path w="505459" h="114934">
                <a:moveTo>
                  <a:pt x="504901" y="0"/>
                </a:moveTo>
                <a:lnTo>
                  <a:pt x="390080" y="0"/>
                </a:lnTo>
                <a:lnTo>
                  <a:pt x="390080" y="114858"/>
                </a:lnTo>
                <a:lnTo>
                  <a:pt x="504901" y="114858"/>
                </a:lnTo>
                <a:lnTo>
                  <a:pt x="504901" y="0"/>
                </a:lnTo>
                <a:close/>
              </a:path>
            </a:pathLst>
          </a:custGeom>
          <a:solidFill>
            <a:srgbClr val="007D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7257198" y="1787740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5">
                <a:moveTo>
                  <a:pt x="114820" y="0"/>
                </a:moveTo>
                <a:lnTo>
                  <a:pt x="0" y="0"/>
                </a:lnTo>
                <a:lnTo>
                  <a:pt x="0" y="114858"/>
                </a:lnTo>
                <a:lnTo>
                  <a:pt x="114820" y="114858"/>
                </a:lnTo>
                <a:lnTo>
                  <a:pt x="114820" y="0"/>
                </a:lnTo>
                <a:close/>
              </a:path>
            </a:pathLst>
          </a:custGeom>
          <a:solidFill>
            <a:srgbClr val="007D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7491933" y="1730324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5">
                <a:moveTo>
                  <a:pt x="114820" y="0"/>
                </a:moveTo>
                <a:lnTo>
                  <a:pt x="0" y="0"/>
                </a:lnTo>
                <a:lnTo>
                  <a:pt x="0" y="114858"/>
                </a:lnTo>
                <a:lnTo>
                  <a:pt x="114820" y="114858"/>
                </a:lnTo>
                <a:lnTo>
                  <a:pt x="114820" y="0"/>
                </a:lnTo>
                <a:close/>
              </a:path>
            </a:pathLst>
          </a:custGeom>
          <a:solidFill>
            <a:srgbClr val="00AC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6379629" y="1147977"/>
            <a:ext cx="245110" cy="114935"/>
          </a:xfrm>
          <a:custGeom>
            <a:avLst/>
            <a:gdLst/>
            <a:ahLst/>
            <a:cxnLst/>
            <a:rect l="l" t="t" r="r" b="b"/>
            <a:pathLst>
              <a:path w="245109" h="114934">
                <a:moveTo>
                  <a:pt x="114820" y="0"/>
                </a:moveTo>
                <a:lnTo>
                  <a:pt x="0" y="0"/>
                </a:lnTo>
                <a:lnTo>
                  <a:pt x="0" y="114820"/>
                </a:lnTo>
                <a:lnTo>
                  <a:pt x="114820" y="114820"/>
                </a:lnTo>
                <a:lnTo>
                  <a:pt x="114820" y="0"/>
                </a:lnTo>
                <a:close/>
              </a:path>
              <a:path w="245109" h="114934">
                <a:moveTo>
                  <a:pt x="244830" y="0"/>
                </a:moveTo>
                <a:lnTo>
                  <a:pt x="130009" y="0"/>
                </a:lnTo>
                <a:lnTo>
                  <a:pt x="130009" y="114820"/>
                </a:lnTo>
                <a:lnTo>
                  <a:pt x="244830" y="114820"/>
                </a:lnTo>
                <a:lnTo>
                  <a:pt x="244830" y="0"/>
                </a:lnTo>
                <a:close/>
              </a:path>
            </a:pathLst>
          </a:custGeom>
          <a:solidFill>
            <a:srgbClr val="007D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6639661" y="1147978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114820" y="0"/>
                </a:moveTo>
                <a:lnTo>
                  <a:pt x="0" y="0"/>
                </a:lnTo>
                <a:lnTo>
                  <a:pt x="0" y="114820"/>
                </a:lnTo>
                <a:lnTo>
                  <a:pt x="114820" y="114820"/>
                </a:lnTo>
                <a:lnTo>
                  <a:pt x="114820" y="0"/>
                </a:lnTo>
                <a:close/>
              </a:path>
            </a:pathLst>
          </a:custGeom>
          <a:solidFill>
            <a:srgbClr val="00AC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6769710" y="1147977"/>
            <a:ext cx="375285" cy="114935"/>
          </a:xfrm>
          <a:custGeom>
            <a:avLst/>
            <a:gdLst/>
            <a:ahLst/>
            <a:cxnLst/>
            <a:rect l="l" t="t" r="r" b="b"/>
            <a:pathLst>
              <a:path w="375284" h="114934">
                <a:moveTo>
                  <a:pt x="114820" y="0"/>
                </a:moveTo>
                <a:lnTo>
                  <a:pt x="0" y="0"/>
                </a:lnTo>
                <a:lnTo>
                  <a:pt x="0" y="114820"/>
                </a:lnTo>
                <a:lnTo>
                  <a:pt x="114820" y="114820"/>
                </a:lnTo>
                <a:lnTo>
                  <a:pt x="114820" y="0"/>
                </a:lnTo>
                <a:close/>
              </a:path>
              <a:path w="375284" h="114934">
                <a:moveTo>
                  <a:pt x="244830" y="0"/>
                </a:moveTo>
                <a:lnTo>
                  <a:pt x="130009" y="0"/>
                </a:lnTo>
                <a:lnTo>
                  <a:pt x="130009" y="114820"/>
                </a:lnTo>
                <a:lnTo>
                  <a:pt x="244830" y="114820"/>
                </a:lnTo>
                <a:lnTo>
                  <a:pt x="244830" y="0"/>
                </a:lnTo>
                <a:close/>
              </a:path>
              <a:path w="375284" h="114934">
                <a:moveTo>
                  <a:pt x="374840" y="0"/>
                </a:moveTo>
                <a:lnTo>
                  <a:pt x="260007" y="0"/>
                </a:lnTo>
                <a:lnTo>
                  <a:pt x="260007" y="114820"/>
                </a:lnTo>
                <a:lnTo>
                  <a:pt x="374840" y="114820"/>
                </a:lnTo>
                <a:lnTo>
                  <a:pt x="374840" y="0"/>
                </a:lnTo>
                <a:close/>
              </a:path>
            </a:pathLst>
          </a:custGeom>
          <a:solidFill>
            <a:srgbClr val="007D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6249619" y="1279220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114820" y="0"/>
                </a:moveTo>
                <a:lnTo>
                  <a:pt x="0" y="0"/>
                </a:lnTo>
                <a:lnTo>
                  <a:pt x="0" y="114820"/>
                </a:lnTo>
                <a:lnTo>
                  <a:pt x="114820" y="114820"/>
                </a:lnTo>
                <a:lnTo>
                  <a:pt x="114820" y="0"/>
                </a:lnTo>
                <a:close/>
              </a:path>
            </a:pathLst>
          </a:custGeom>
          <a:solidFill>
            <a:srgbClr val="00AC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6379629" y="1279219"/>
            <a:ext cx="635000" cy="114935"/>
          </a:xfrm>
          <a:custGeom>
            <a:avLst/>
            <a:gdLst/>
            <a:ahLst/>
            <a:cxnLst/>
            <a:rect l="l" t="t" r="r" b="b"/>
            <a:pathLst>
              <a:path w="635000" h="114934">
                <a:moveTo>
                  <a:pt x="114820" y="0"/>
                </a:moveTo>
                <a:lnTo>
                  <a:pt x="0" y="0"/>
                </a:lnTo>
                <a:lnTo>
                  <a:pt x="0" y="114820"/>
                </a:lnTo>
                <a:lnTo>
                  <a:pt x="114820" y="114820"/>
                </a:lnTo>
                <a:lnTo>
                  <a:pt x="114820" y="0"/>
                </a:lnTo>
                <a:close/>
              </a:path>
              <a:path w="635000" h="114934">
                <a:moveTo>
                  <a:pt x="244830" y="0"/>
                </a:moveTo>
                <a:lnTo>
                  <a:pt x="130009" y="0"/>
                </a:lnTo>
                <a:lnTo>
                  <a:pt x="130009" y="114820"/>
                </a:lnTo>
                <a:lnTo>
                  <a:pt x="244830" y="114820"/>
                </a:lnTo>
                <a:lnTo>
                  <a:pt x="244830" y="0"/>
                </a:lnTo>
                <a:close/>
              </a:path>
              <a:path w="635000" h="114934">
                <a:moveTo>
                  <a:pt x="374853" y="0"/>
                </a:moveTo>
                <a:lnTo>
                  <a:pt x="260032" y="0"/>
                </a:lnTo>
                <a:lnTo>
                  <a:pt x="260032" y="114820"/>
                </a:lnTo>
                <a:lnTo>
                  <a:pt x="374853" y="114820"/>
                </a:lnTo>
                <a:lnTo>
                  <a:pt x="374853" y="0"/>
                </a:lnTo>
                <a:close/>
              </a:path>
              <a:path w="635000" h="114934">
                <a:moveTo>
                  <a:pt x="504901" y="0"/>
                </a:moveTo>
                <a:lnTo>
                  <a:pt x="390080" y="0"/>
                </a:lnTo>
                <a:lnTo>
                  <a:pt x="390080" y="114820"/>
                </a:lnTo>
                <a:lnTo>
                  <a:pt x="504901" y="114820"/>
                </a:lnTo>
                <a:lnTo>
                  <a:pt x="504901" y="0"/>
                </a:lnTo>
                <a:close/>
              </a:path>
              <a:path w="635000" h="114934">
                <a:moveTo>
                  <a:pt x="634911" y="0"/>
                </a:moveTo>
                <a:lnTo>
                  <a:pt x="520090" y="0"/>
                </a:lnTo>
                <a:lnTo>
                  <a:pt x="520090" y="114820"/>
                </a:lnTo>
                <a:lnTo>
                  <a:pt x="634911" y="114820"/>
                </a:lnTo>
                <a:lnTo>
                  <a:pt x="634911" y="0"/>
                </a:lnTo>
                <a:close/>
              </a:path>
            </a:pathLst>
          </a:custGeom>
          <a:solidFill>
            <a:srgbClr val="007D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7314615" y="1279220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114820" y="0"/>
                </a:moveTo>
                <a:lnTo>
                  <a:pt x="0" y="0"/>
                </a:lnTo>
                <a:lnTo>
                  <a:pt x="0" y="114820"/>
                </a:lnTo>
                <a:lnTo>
                  <a:pt x="114820" y="114820"/>
                </a:lnTo>
                <a:lnTo>
                  <a:pt x="114820" y="0"/>
                </a:lnTo>
                <a:close/>
              </a:path>
            </a:pathLst>
          </a:custGeom>
          <a:solidFill>
            <a:srgbClr val="007D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g object 48"/>
          <p:cNvSpPr/>
          <p:nvPr/>
        </p:nvSpPr>
        <p:spPr>
          <a:xfrm>
            <a:off x="6249619" y="1410474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114820" y="0"/>
                </a:moveTo>
                <a:lnTo>
                  <a:pt x="0" y="0"/>
                </a:lnTo>
                <a:lnTo>
                  <a:pt x="0" y="114820"/>
                </a:lnTo>
                <a:lnTo>
                  <a:pt x="114820" y="114820"/>
                </a:lnTo>
                <a:lnTo>
                  <a:pt x="114820" y="0"/>
                </a:lnTo>
                <a:close/>
              </a:path>
            </a:pathLst>
          </a:custGeom>
          <a:solidFill>
            <a:srgbClr val="007D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bg object 49"/>
          <p:cNvSpPr/>
          <p:nvPr/>
        </p:nvSpPr>
        <p:spPr>
          <a:xfrm>
            <a:off x="6379629" y="1410474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114820" y="0"/>
                </a:moveTo>
                <a:lnTo>
                  <a:pt x="0" y="0"/>
                </a:lnTo>
                <a:lnTo>
                  <a:pt x="0" y="114820"/>
                </a:lnTo>
                <a:lnTo>
                  <a:pt x="114820" y="114820"/>
                </a:lnTo>
                <a:lnTo>
                  <a:pt x="114820" y="0"/>
                </a:lnTo>
                <a:close/>
              </a:path>
            </a:pathLst>
          </a:custGeom>
          <a:solidFill>
            <a:srgbClr val="00AC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g object 50"/>
          <p:cNvSpPr/>
          <p:nvPr/>
        </p:nvSpPr>
        <p:spPr>
          <a:xfrm>
            <a:off x="6509651" y="1410474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114820" y="0"/>
                </a:moveTo>
                <a:lnTo>
                  <a:pt x="0" y="0"/>
                </a:lnTo>
                <a:lnTo>
                  <a:pt x="0" y="114820"/>
                </a:lnTo>
                <a:lnTo>
                  <a:pt x="114820" y="114820"/>
                </a:lnTo>
                <a:lnTo>
                  <a:pt x="114820" y="0"/>
                </a:lnTo>
                <a:close/>
              </a:path>
            </a:pathLst>
          </a:custGeom>
          <a:solidFill>
            <a:srgbClr val="007D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bg object 51"/>
          <p:cNvSpPr/>
          <p:nvPr/>
        </p:nvSpPr>
        <p:spPr>
          <a:xfrm>
            <a:off x="6639662" y="1410474"/>
            <a:ext cx="245110" cy="114935"/>
          </a:xfrm>
          <a:custGeom>
            <a:avLst/>
            <a:gdLst/>
            <a:ahLst/>
            <a:cxnLst/>
            <a:rect l="l" t="t" r="r" b="b"/>
            <a:pathLst>
              <a:path w="245109" h="114934">
                <a:moveTo>
                  <a:pt x="114820" y="0"/>
                </a:moveTo>
                <a:lnTo>
                  <a:pt x="0" y="0"/>
                </a:lnTo>
                <a:lnTo>
                  <a:pt x="0" y="114820"/>
                </a:lnTo>
                <a:lnTo>
                  <a:pt x="114820" y="114820"/>
                </a:lnTo>
                <a:lnTo>
                  <a:pt x="114820" y="0"/>
                </a:lnTo>
                <a:close/>
              </a:path>
              <a:path w="245109" h="114934">
                <a:moveTo>
                  <a:pt x="244868" y="0"/>
                </a:moveTo>
                <a:lnTo>
                  <a:pt x="130048" y="0"/>
                </a:lnTo>
                <a:lnTo>
                  <a:pt x="130048" y="114820"/>
                </a:lnTo>
                <a:lnTo>
                  <a:pt x="244868" y="114820"/>
                </a:lnTo>
                <a:lnTo>
                  <a:pt x="244868" y="0"/>
                </a:lnTo>
                <a:close/>
              </a:path>
            </a:pathLst>
          </a:custGeom>
          <a:solidFill>
            <a:srgbClr val="00AC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bg object 52"/>
          <p:cNvSpPr/>
          <p:nvPr/>
        </p:nvSpPr>
        <p:spPr>
          <a:xfrm>
            <a:off x="6249619" y="1410474"/>
            <a:ext cx="765175" cy="246379"/>
          </a:xfrm>
          <a:custGeom>
            <a:avLst/>
            <a:gdLst/>
            <a:ahLst/>
            <a:cxnLst/>
            <a:rect l="l" t="t" r="r" b="b"/>
            <a:pathLst>
              <a:path w="765175" h="246380">
                <a:moveTo>
                  <a:pt x="114820" y="131241"/>
                </a:moveTo>
                <a:lnTo>
                  <a:pt x="0" y="131241"/>
                </a:lnTo>
                <a:lnTo>
                  <a:pt x="0" y="246062"/>
                </a:lnTo>
                <a:lnTo>
                  <a:pt x="114820" y="246062"/>
                </a:lnTo>
                <a:lnTo>
                  <a:pt x="114820" y="131241"/>
                </a:lnTo>
                <a:close/>
              </a:path>
              <a:path w="765175" h="246380">
                <a:moveTo>
                  <a:pt x="244830" y="131241"/>
                </a:moveTo>
                <a:lnTo>
                  <a:pt x="130009" y="131241"/>
                </a:lnTo>
                <a:lnTo>
                  <a:pt x="130009" y="246062"/>
                </a:lnTo>
                <a:lnTo>
                  <a:pt x="244830" y="246062"/>
                </a:lnTo>
                <a:lnTo>
                  <a:pt x="244830" y="131241"/>
                </a:lnTo>
                <a:close/>
              </a:path>
              <a:path w="765175" h="246380">
                <a:moveTo>
                  <a:pt x="374840" y="131241"/>
                </a:moveTo>
                <a:lnTo>
                  <a:pt x="260019" y="131241"/>
                </a:lnTo>
                <a:lnTo>
                  <a:pt x="260019" y="246062"/>
                </a:lnTo>
                <a:lnTo>
                  <a:pt x="374840" y="246062"/>
                </a:lnTo>
                <a:lnTo>
                  <a:pt x="374840" y="131241"/>
                </a:lnTo>
                <a:close/>
              </a:path>
              <a:path w="765175" h="246380">
                <a:moveTo>
                  <a:pt x="504863" y="131241"/>
                </a:moveTo>
                <a:lnTo>
                  <a:pt x="390042" y="131241"/>
                </a:lnTo>
                <a:lnTo>
                  <a:pt x="390042" y="246062"/>
                </a:lnTo>
                <a:lnTo>
                  <a:pt x="504863" y="246062"/>
                </a:lnTo>
                <a:lnTo>
                  <a:pt x="504863" y="131241"/>
                </a:lnTo>
                <a:close/>
              </a:path>
              <a:path w="765175" h="246380">
                <a:moveTo>
                  <a:pt x="634911" y="131241"/>
                </a:moveTo>
                <a:lnTo>
                  <a:pt x="520090" y="131241"/>
                </a:lnTo>
                <a:lnTo>
                  <a:pt x="520090" y="246062"/>
                </a:lnTo>
                <a:lnTo>
                  <a:pt x="634911" y="246062"/>
                </a:lnTo>
                <a:lnTo>
                  <a:pt x="634911" y="131241"/>
                </a:lnTo>
                <a:close/>
              </a:path>
              <a:path w="765175" h="246380">
                <a:moveTo>
                  <a:pt x="764921" y="131241"/>
                </a:moveTo>
                <a:lnTo>
                  <a:pt x="650100" y="131241"/>
                </a:lnTo>
                <a:lnTo>
                  <a:pt x="650100" y="246062"/>
                </a:lnTo>
                <a:lnTo>
                  <a:pt x="764921" y="246062"/>
                </a:lnTo>
                <a:lnTo>
                  <a:pt x="764921" y="131241"/>
                </a:lnTo>
                <a:close/>
              </a:path>
              <a:path w="765175" h="246380">
                <a:moveTo>
                  <a:pt x="764921" y="0"/>
                </a:moveTo>
                <a:lnTo>
                  <a:pt x="650100" y="0"/>
                </a:lnTo>
                <a:lnTo>
                  <a:pt x="650100" y="114820"/>
                </a:lnTo>
                <a:lnTo>
                  <a:pt x="764921" y="114820"/>
                </a:lnTo>
                <a:lnTo>
                  <a:pt x="764921" y="0"/>
                </a:lnTo>
                <a:close/>
              </a:path>
            </a:pathLst>
          </a:custGeom>
          <a:solidFill>
            <a:srgbClr val="007D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bg object 53"/>
          <p:cNvSpPr/>
          <p:nvPr/>
        </p:nvSpPr>
        <p:spPr>
          <a:xfrm>
            <a:off x="6379629" y="1804162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114820" y="0"/>
                </a:moveTo>
                <a:lnTo>
                  <a:pt x="0" y="0"/>
                </a:lnTo>
                <a:lnTo>
                  <a:pt x="0" y="114858"/>
                </a:lnTo>
                <a:lnTo>
                  <a:pt x="114820" y="114858"/>
                </a:lnTo>
                <a:lnTo>
                  <a:pt x="114820" y="0"/>
                </a:lnTo>
                <a:close/>
              </a:path>
            </a:pathLst>
          </a:custGeom>
          <a:solidFill>
            <a:srgbClr val="00AC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bg object 54"/>
          <p:cNvSpPr/>
          <p:nvPr/>
        </p:nvSpPr>
        <p:spPr>
          <a:xfrm>
            <a:off x="6379629" y="1672958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5">
                <a:moveTo>
                  <a:pt x="114820" y="0"/>
                </a:moveTo>
                <a:lnTo>
                  <a:pt x="0" y="0"/>
                </a:lnTo>
                <a:lnTo>
                  <a:pt x="0" y="114820"/>
                </a:lnTo>
                <a:lnTo>
                  <a:pt x="114820" y="114820"/>
                </a:lnTo>
                <a:lnTo>
                  <a:pt x="114820" y="0"/>
                </a:lnTo>
                <a:close/>
              </a:path>
            </a:pathLst>
          </a:custGeom>
          <a:solidFill>
            <a:srgbClr val="007D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bg object 55"/>
          <p:cNvSpPr/>
          <p:nvPr/>
        </p:nvSpPr>
        <p:spPr>
          <a:xfrm>
            <a:off x="6509651" y="1672958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5">
                <a:moveTo>
                  <a:pt x="114820" y="0"/>
                </a:moveTo>
                <a:lnTo>
                  <a:pt x="0" y="0"/>
                </a:lnTo>
                <a:lnTo>
                  <a:pt x="0" y="114820"/>
                </a:lnTo>
                <a:lnTo>
                  <a:pt x="114820" y="114820"/>
                </a:lnTo>
                <a:lnTo>
                  <a:pt x="114820" y="0"/>
                </a:lnTo>
                <a:close/>
              </a:path>
            </a:pathLst>
          </a:custGeom>
          <a:solidFill>
            <a:srgbClr val="00AC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g object 56"/>
          <p:cNvSpPr/>
          <p:nvPr/>
        </p:nvSpPr>
        <p:spPr>
          <a:xfrm>
            <a:off x="6639662" y="1672957"/>
            <a:ext cx="245110" cy="114935"/>
          </a:xfrm>
          <a:custGeom>
            <a:avLst/>
            <a:gdLst/>
            <a:ahLst/>
            <a:cxnLst/>
            <a:rect l="l" t="t" r="r" b="b"/>
            <a:pathLst>
              <a:path w="245109" h="114935">
                <a:moveTo>
                  <a:pt x="114820" y="0"/>
                </a:moveTo>
                <a:lnTo>
                  <a:pt x="0" y="0"/>
                </a:lnTo>
                <a:lnTo>
                  <a:pt x="0" y="114820"/>
                </a:lnTo>
                <a:lnTo>
                  <a:pt x="114820" y="114820"/>
                </a:lnTo>
                <a:lnTo>
                  <a:pt x="114820" y="0"/>
                </a:lnTo>
                <a:close/>
              </a:path>
              <a:path w="245109" h="114935">
                <a:moveTo>
                  <a:pt x="244868" y="0"/>
                </a:moveTo>
                <a:lnTo>
                  <a:pt x="130048" y="0"/>
                </a:lnTo>
                <a:lnTo>
                  <a:pt x="130048" y="114820"/>
                </a:lnTo>
                <a:lnTo>
                  <a:pt x="244868" y="114820"/>
                </a:lnTo>
                <a:lnTo>
                  <a:pt x="244868" y="0"/>
                </a:lnTo>
                <a:close/>
              </a:path>
            </a:pathLst>
          </a:custGeom>
          <a:solidFill>
            <a:srgbClr val="007D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bg object 57"/>
          <p:cNvSpPr/>
          <p:nvPr/>
        </p:nvSpPr>
        <p:spPr>
          <a:xfrm>
            <a:off x="6379629" y="1016698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114820" y="0"/>
                </a:moveTo>
                <a:lnTo>
                  <a:pt x="0" y="0"/>
                </a:lnTo>
                <a:lnTo>
                  <a:pt x="0" y="114858"/>
                </a:lnTo>
                <a:lnTo>
                  <a:pt x="114820" y="114858"/>
                </a:lnTo>
                <a:lnTo>
                  <a:pt x="114820" y="0"/>
                </a:lnTo>
                <a:close/>
              </a:path>
            </a:pathLst>
          </a:custGeom>
          <a:solidFill>
            <a:srgbClr val="007D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bg object 58"/>
          <p:cNvSpPr/>
          <p:nvPr/>
        </p:nvSpPr>
        <p:spPr>
          <a:xfrm>
            <a:off x="6509651" y="1016698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114820" y="0"/>
                </a:moveTo>
                <a:lnTo>
                  <a:pt x="0" y="0"/>
                </a:lnTo>
                <a:lnTo>
                  <a:pt x="0" y="114858"/>
                </a:lnTo>
                <a:lnTo>
                  <a:pt x="114820" y="114858"/>
                </a:lnTo>
                <a:lnTo>
                  <a:pt x="114820" y="0"/>
                </a:lnTo>
                <a:close/>
              </a:path>
            </a:pathLst>
          </a:custGeom>
          <a:solidFill>
            <a:srgbClr val="00AC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bg object 59"/>
          <p:cNvSpPr/>
          <p:nvPr/>
        </p:nvSpPr>
        <p:spPr>
          <a:xfrm>
            <a:off x="6639661" y="1016698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114820" y="0"/>
                </a:moveTo>
                <a:lnTo>
                  <a:pt x="0" y="0"/>
                </a:lnTo>
                <a:lnTo>
                  <a:pt x="0" y="114858"/>
                </a:lnTo>
                <a:lnTo>
                  <a:pt x="114820" y="114858"/>
                </a:lnTo>
                <a:lnTo>
                  <a:pt x="114820" y="0"/>
                </a:lnTo>
                <a:close/>
              </a:path>
            </a:pathLst>
          </a:custGeom>
          <a:solidFill>
            <a:srgbClr val="007D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bg object 60"/>
          <p:cNvSpPr/>
          <p:nvPr/>
        </p:nvSpPr>
        <p:spPr>
          <a:xfrm>
            <a:off x="6769709" y="1016698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114820" y="0"/>
                </a:moveTo>
                <a:lnTo>
                  <a:pt x="0" y="0"/>
                </a:lnTo>
                <a:lnTo>
                  <a:pt x="0" y="114858"/>
                </a:lnTo>
                <a:lnTo>
                  <a:pt x="114820" y="114858"/>
                </a:lnTo>
                <a:lnTo>
                  <a:pt x="114820" y="0"/>
                </a:lnTo>
                <a:close/>
              </a:path>
            </a:pathLst>
          </a:custGeom>
          <a:solidFill>
            <a:srgbClr val="00AC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bg object 61"/>
          <p:cNvSpPr/>
          <p:nvPr/>
        </p:nvSpPr>
        <p:spPr>
          <a:xfrm>
            <a:off x="6899719" y="1016698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114820" y="0"/>
                </a:moveTo>
                <a:lnTo>
                  <a:pt x="0" y="0"/>
                </a:lnTo>
                <a:lnTo>
                  <a:pt x="0" y="114858"/>
                </a:lnTo>
                <a:lnTo>
                  <a:pt x="114820" y="114858"/>
                </a:lnTo>
                <a:lnTo>
                  <a:pt x="114820" y="0"/>
                </a:lnTo>
                <a:close/>
              </a:path>
            </a:pathLst>
          </a:custGeom>
          <a:solidFill>
            <a:srgbClr val="007D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bg object 62"/>
          <p:cNvSpPr/>
          <p:nvPr/>
        </p:nvSpPr>
        <p:spPr>
          <a:xfrm>
            <a:off x="7029717" y="1016710"/>
            <a:ext cx="245110" cy="114935"/>
          </a:xfrm>
          <a:custGeom>
            <a:avLst/>
            <a:gdLst/>
            <a:ahLst/>
            <a:cxnLst/>
            <a:rect l="l" t="t" r="r" b="b"/>
            <a:pathLst>
              <a:path w="245109" h="114934">
                <a:moveTo>
                  <a:pt x="114833" y="0"/>
                </a:moveTo>
                <a:lnTo>
                  <a:pt x="0" y="0"/>
                </a:lnTo>
                <a:lnTo>
                  <a:pt x="0" y="114846"/>
                </a:lnTo>
                <a:lnTo>
                  <a:pt x="114833" y="114846"/>
                </a:lnTo>
                <a:lnTo>
                  <a:pt x="114833" y="0"/>
                </a:lnTo>
                <a:close/>
              </a:path>
              <a:path w="245109" h="114934">
                <a:moveTo>
                  <a:pt x="244856" y="0"/>
                </a:moveTo>
                <a:lnTo>
                  <a:pt x="130035" y="0"/>
                </a:lnTo>
                <a:lnTo>
                  <a:pt x="130035" y="114846"/>
                </a:lnTo>
                <a:lnTo>
                  <a:pt x="244856" y="114846"/>
                </a:lnTo>
                <a:lnTo>
                  <a:pt x="244856" y="0"/>
                </a:lnTo>
                <a:close/>
              </a:path>
            </a:pathLst>
          </a:custGeom>
          <a:solidFill>
            <a:srgbClr val="00ACD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30824" y="1984433"/>
            <a:ext cx="1428203" cy="162064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40181" y="1987435"/>
            <a:ext cx="109537" cy="156095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75839" y="1987435"/>
            <a:ext cx="97866" cy="156095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96162" y="1987435"/>
            <a:ext cx="92951" cy="15609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055164" y="1987435"/>
            <a:ext cx="97828" cy="156095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175497" y="1987435"/>
            <a:ext cx="135877" cy="156095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343236" y="1987435"/>
            <a:ext cx="109334" cy="156095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473328" y="1987435"/>
            <a:ext cx="116052" cy="15609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608528" y="1987435"/>
            <a:ext cx="97853" cy="156095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728842" y="1987435"/>
            <a:ext cx="113791" cy="156095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874471" y="1987435"/>
            <a:ext cx="109537" cy="156095"/>
          </a:xfrm>
          <a:prstGeom prst="rect">
            <a:avLst/>
          </a:prstGeom>
        </p:spPr>
      </p:pic>
      <p:sp>
        <p:nvSpPr>
          <p:cNvPr id="74" name="bg object 74"/>
          <p:cNvSpPr/>
          <p:nvPr/>
        </p:nvSpPr>
        <p:spPr>
          <a:xfrm>
            <a:off x="9010141" y="1987448"/>
            <a:ext cx="8890" cy="156210"/>
          </a:xfrm>
          <a:custGeom>
            <a:avLst/>
            <a:gdLst/>
            <a:ahLst/>
            <a:cxnLst/>
            <a:rect l="l" t="t" r="r" b="b"/>
            <a:pathLst>
              <a:path w="8890" h="156210">
                <a:moveTo>
                  <a:pt x="8331" y="0"/>
                </a:moveTo>
                <a:lnTo>
                  <a:pt x="0" y="0"/>
                </a:lnTo>
                <a:lnTo>
                  <a:pt x="0" y="156095"/>
                </a:lnTo>
                <a:lnTo>
                  <a:pt x="8331" y="156095"/>
                </a:lnTo>
                <a:lnTo>
                  <a:pt x="8331" y="0"/>
                </a:lnTo>
                <a:close/>
              </a:path>
            </a:pathLst>
          </a:custGeom>
          <a:solidFill>
            <a:srgbClr val="007DB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050303" y="1987435"/>
            <a:ext cx="135877" cy="156095"/>
          </a:xfrm>
          <a:prstGeom prst="rect">
            <a:avLst/>
          </a:prstGeom>
        </p:spPr>
      </p:pic>
      <p:sp>
        <p:nvSpPr>
          <p:cNvPr id="76" name="bg object 76"/>
          <p:cNvSpPr/>
          <p:nvPr/>
        </p:nvSpPr>
        <p:spPr>
          <a:xfrm>
            <a:off x="9218053" y="1987448"/>
            <a:ext cx="8890" cy="156210"/>
          </a:xfrm>
          <a:custGeom>
            <a:avLst/>
            <a:gdLst/>
            <a:ahLst/>
            <a:cxnLst/>
            <a:rect l="l" t="t" r="r" b="b"/>
            <a:pathLst>
              <a:path w="8890" h="156210">
                <a:moveTo>
                  <a:pt x="8331" y="0"/>
                </a:moveTo>
                <a:lnTo>
                  <a:pt x="0" y="0"/>
                </a:lnTo>
                <a:lnTo>
                  <a:pt x="0" y="156095"/>
                </a:lnTo>
                <a:lnTo>
                  <a:pt x="8331" y="156095"/>
                </a:lnTo>
                <a:lnTo>
                  <a:pt x="8331" y="0"/>
                </a:lnTo>
                <a:close/>
              </a:path>
            </a:pathLst>
          </a:custGeom>
          <a:solidFill>
            <a:srgbClr val="007DB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7" name="bg object 7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258197" y="1987435"/>
            <a:ext cx="97853" cy="156095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378510" y="1984433"/>
            <a:ext cx="365718" cy="162064"/>
          </a:xfrm>
          <a:prstGeom prst="rect">
            <a:avLst/>
          </a:prstGeom>
        </p:spPr>
      </p:pic>
      <p:sp>
        <p:nvSpPr>
          <p:cNvPr id="79" name="bg object 79"/>
          <p:cNvSpPr/>
          <p:nvPr/>
        </p:nvSpPr>
        <p:spPr>
          <a:xfrm>
            <a:off x="7801373" y="941763"/>
            <a:ext cx="266700" cy="361315"/>
          </a:xfrm>
          <a:custGeom>
            <a:avLst/>
            <a:gdLst/>
            <a:ahLst/>
            <a:cxnLst/>
            <a:rect l="l" t="t" r="r" b="b"/>
            <a:pathLst>
              <a:path w="266700" h="361315">
                <a:moveTo>
                  <a:pt x="150596" y="0"/>
                </a:moveTo>
                <a:lnTo>
                  <a:pt x="0" y="0"/>
                </a:lnTo>
                <a:lnTo>
                  <a:pt x="0" y="360718"/>
                </a:lnTo>
                <a:lnTo>
                  <a:pt x="16040" y="360718"/>
                </a:lnTo>
                <a:lnTo>
                  <a:pt x="16040" y="198031"/>
                </a:lnTo>
                <a:lnTo>
                  <a:pt x="168790" y="198031"/>
                </a:lnTo>
                <a:lnTo>
                  <a:pt x="167220" y="196875"/>
                </a:lnTo>
                <a:lnTo>
                  <a:pt x="184123" y="193638"/>
                </a:lnTo>
                <a:lnTo>
                  <a:pt x="199370" y="188337"/>
                </a:lnTo>
                <a:lnTo>
                  <a:pt x="210107" y="182511"/>
                </a:lnTo>
                <a:lnTo>
                  <a:pt x="16040" y="182511"/>
                </a:lnTo>
                <a:lnTo>
                  <a:pt x="16040" y="15557"/>
                </a:lnTo>
                <a:lnTo>
                  <a:pt x="211412" y="15557"/>
                </a:lnTo>
                <a:lnTo>
                  <a:pt x="210064" y="14525"/>
                </a:lnTo>
                <a:lnTo>
                  <a:pt x="192773" y="6469"/>
                </a:lnTo>
                <a:lnTo>
                  <a:pt x="172929" y="1620"/>
                </a:lnTo>
                <a:lnTo>
                  <a:pt x="150596" y="0"/>
                </a:lnTo>
                <a:close/>
              </a:path>
              <a:path w="266700" h="361315">
                <a:moveTo>
                  <a:pt x="168790" y="198031"/>
                </a:moveTo>
                <a:lnTo>
                  <a:pt x="111417" y="198031"/>
                </a:lnTo>
                <a:lnTo>
                  <a:pt x="126000" y="198770"/>
                </a:lnTo>
                <a:lnTo>
                  <a:pt x="138958" y="200977"/>
                </a:lnTo>
                <a:lnTo>
                  <a:pt x="176412" y="225101"/>
                </a:lnTo>
                <a:lnTo>
                  <a:pt x="248627" y="360718"/>
                </a:lnTo>
                <a:lnTo>
                  <a:pt x="266166" y="360718"/>
                </a:lnTo>
                <a:lnTo>
                  <a:pt x="204965" y="239814"/>
                </a:lnTo>
                <a:lnTo>
                  <a:pt x="196872" y="226288"/>
                </a:lnTo>
                <a:lnTo>
                  <a:pt x="187869" y="214606"/>
                </a:lnTo>
                <a:lnTo>
                  <a:pt x="177977" y="204793"/>
                </a:lnTo>
                <a:lnTo>
                  <a:pt x="168790" y="198031"/>
                </a:lnTo>
                <a:close/>
              </a:path>
              <a:path w="266700" h="361315">
                <a:moveTo>
                  <a:pt x="211412" y="15557"/>
                </a:moveTo>
                <a:lnTo>
                  <a:pt x="150088" y="15557"/>
                </a:lnTo>
                <a:lnTo>
                  <a:pt x="169342" y="16931"/>
                </a:lnTo>
                <a:lnTo>
                  <a:pt x="186323" y="21040"/>
                </a:lnTo>
                <a:lnTo>
                  <a:pt x="222984" y="49437"/>
                </a:lnTo>
                <a:lnTo>
                  <a:pt x="235559" y="99529"/>
                </a:lnTo>
                <a:lnTo>
                  <a:pt x="234142" y="118442"/>
                </a:lnTo>
                <a:lnTo>
                  <a:pt x="213093" y="161137"/>
                </a:lnTo>
                <a:lnTo>
                  <a:pt x="169162" y="181165"/>
                </a:lnTo>
                <a:lnTo>
                  <a:pt x="150088" y="182511"/>
                </a:lnTo>
                <a:lnTo>
                  <a:pt x="210107" y="182511"/>
                </a:lnTo>
                <a:lnTo>
                  <a:pt x="244846" y="140769"/>
                </a:lnTo>
                <a:lnTo>
                  <a:pt x="251599" y="99529"/>
                </a:lnTo>
                <a:lnTo>
                  <a:pt x="249906" y="76971"/>
                </a:lnTo>
                <a:lnTo>
                  <a:pt x="244846" y="57115"/>
                </a:lnTo>
                <a:lnTo>
                  <a:pt x="236447" y="40026"/>
                </a:lnTo>
                <a:lnTo>
                  <a:pt x="224739" y="25768"/>
                </a:lnTo>
                <a:lnTo>
                  <a:pt x="211412" y="15557"/>
                </a:lnTo>
                <a:close/>
              </a:path>
            </a:pathLst>
          </a:custGeom>
          <a:solidFill>
            <a:srgbClr val="007D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bg object 80"/>
          <p:cNvSpPr/>
          <p:nvPr/>
        </p:nvSpPr>
        <p:spPr>
          <a:xfrm>
            <a:off x="8116761" y="941805"/>
            <a:ext cx="225425" cy="360680"/>
          </a:xfrm>
          <a:custGeom>
            <a:avLst/>
            <a:gdLst/>
            <a:ahLst/>
            <a:cxnLst/>
            <a:rect l="l" t="t" r="r" b="b"/>
            <a:pathLst>
              <a:path w="225425" h="360680">
                <a:moveTo>
                  <a:pt x="224802" y="345440"/>
                </a:moveTo>
                <a:lnTo>
                  <a:pt x="16040" y="345440"/>
                </a:lnTo>
                <a:lnTo>
                  <a:pt x="16040" y="185420"/>
                </a:lnTo>
                <a:lnTo>
                  <a:pt x="196545" y="185420"/>
                </a:lnTo>
                <a:lnTo>
                  <a:pt x="196545" y="170180"/>
                </a:lnTo>
                <a:lnTo>
                  <a:pt x="16040" y="170180"/>
                </a:lnTo>
                <a:lnTo>
                  <a:pt x="16040" y="15240"/>
                </a:lnTo>
                <a:lnTo>
                  <a:pt x="217360" y="15240"/>
                </a:lnTo>
                <a:lnTo>
                  <a:pt x="217360" y="0"/>
                </a:lnTo>
                <a:lnTo>
                  <a:pt x="0" y="0"/>
                </a:lnTo>
                <a:lnTo>
                  <a:pt x="0" y="15240"/>
                </a:lnTo>
                <a:lnTo>
                  <a:pt x="0" y="170180"/>
                </a:lnTo>
                <a:lnTo>
                  <a:pt x="0" y="185420"/>
                </a:lnTo>
                <a:lnTo>
                  <a:pt x="0" y="345440"/>
                </a:lnTo>
                <a:lnTo>
                  <a:pt x="0" y="360680"/>
                </a:lnTo>
                <a:lnTo>
                  <a:pt x="224802" y="360680"/>
                </a:lnTo>
                <a:lnTo>
                  <a:pt x="224802" y="345440"/>
                </a:lnTo>
                <a:close/>
              </a:path>
            </a:pathLst>
          </a:custGeom>
          <a:solidFill>
            <a:srgbClr val="007D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bg object 81"/>
          <p:cNvSpPr/>
          <p:nvPr/>
        </p:nvSpPr>
        <p:spPr>
          <a:xfrm>
            <a:off x="8397477" y="941763"/>
            <a:ext cx="252729" cy="361315"/>
          </a:xfrm>
          <a:custGeom>
            <a:avLst/>
            <a:gdLst/>
            <a:ahLst/>
            <a:cxnLst/>
            <a:rect l="l" t="t" r="r" b="b"/>
            <a:pathLst>
              <a:path w="252729" h="361315">
                <a:moveTo>
                  <a:pt x="103974" y="0"/>
                </a:moveTo>
                <a:lnTo>
                  <a:pt x="0" y="0"/>
                </a:lnTo>
                <a:lnTo>
                  <a:pt x="0" y="360718"/>
                </a:lnTo>
                <a:lnTo>
                  <a:pt x="103974" y="360718"/>
                </a:lnTo>
                <a:lnTo>
                  <a:pt x="137216" y="358459"/>
                </a:lnTo>
                <a:lnTo>
                  <a:pt x="166579" y="351704"/>
                </a:lnTo>
                <a:lnTo>
                  <a:pt x="181328" y="345186"/>
                </a:lnTo>
                <a:lnTo>
                  <a:pt x="16040" y="345186"/>
                </a:lnTo>
                <a:lnTo>
                  <a:pt x="16040" y="15557"/>
                </a:lnTo>
                <a:lnTo>
                  <a:pt x="181394" y="15557"/>
                </a:lnTo>
                <a:lnTo>
                  <a:pt x="166579" y="9012"/>
                </a:lnTo>
                <a:lnTo>
                  <a:pt x="137216" y="2258"/>
                </a:lnTo>
                <a:lnTo>
                  <a:pt x="103974" y="0"/>
                </a:lnTo>
                <a:close/>
              </a:path>
              <a:path w="252729" h="361315">
                <a:moveTo>
                  <a:pt x="181394" y="15557"/>
                </a:moveTo>
                <a:lnTo>
                  <a:pt x="103974" y="15557"/>
                </a:lnTo>
                <a:lnTo>
                  <a:pt x="134136" y="17549"/>
                </a:lnTo>
                <a:lnTo>
                  <a:pt x="160626" y="23499"/>
                </a:lnTo>
                <a:lnTo>
                  <a:pt x="202209" y="47129"/>
                </a:lnTo>
                <a:lnTo>
                  <a:pt x="227558" y="84921"/>
                </a:lnTo>
                <a:lnTo>
                  <a:pt x="236067" y="135229"/>
                </a:lnTo>
                <a:lnTo>
                  <a:pt x="236067" y="225513"/>
                </a:lnTo>
                <a:lnTo>
                  <a:pt x="227558" y="275817"/>
                </a:lnTo>
                <a:lnTo>
                  <a:pt x="202209" y="313575"/>
                </a:lnTo>
                <a:lnTo>
                  <a:pt x="160626" y="337238"/>
                </a:lnTo>
                <a:lnTo>
                  <a:pt x="103974" y="345186"/>
                </a:lnTo>
                <a:lnTo>
                  <a:pt x="181328" y="345186"/>
                </a:lnTo>
                <a:lnTo>
                  <a:pt x="230204" y="305152"/>
                </a:lnTo>
                <a:lnTo>
                  <a:pt x="249662" y="255403"/>
                </a:lnTo>
                <a:lnTo>
                  <a:pt x="252107" y="225513"/>
                </a:lnTo>
                <a:lnTo>
                  <a:pt x="252107" y="135229"/>
                </a:lnTo>
                <a:lnTo>
                  <a:pt x="242350" y="78755"/>
                </a:lnTo>
                <a:lnTo>
                  <a:pt x="213258" y="35864"/>
                </a:lnTo>
                <a:lnTo>
                  <a:pt x="191960" y="20225"/>
                </a:lnTo>
                <a:lnTo>
                  <a:pt x="181394" y="15557"/>
                </a:lnTo>
                <a:close/>
              </a:path>
            </a:pathLst>
          </a:custGeom>
          <a:solidFill>
            <a:srgbClr val="007D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bg object 82"/>
          <p:cNvSpPr/>
          <p:nvPr/>
        </p:nvSpPr>
        <p:spPr>
          <a:xfrm>
            <a:off x="8828928" y="934847"/>
            <a:ext cx="269875" cy="374650"/>
          </a:xfrm>
          <a:custGeom>
            <a:avLst/>
            <a:gdLst/>
            <a:ahLst/>
            <a:cxnLst/>
            <a:rect l="l" t="t" r="r" b="b"/>
            <a:pathLst>
              <a:path w="269875" h="374650">
                <a:moveTo>
                  <a:pt x="134721" y="0"/>
                </a:moveTo>
                <a:lnTo>
                  <a:pt x="76879" y="8129"/>
                </a:lnTo>
                <a:lnTo>
                  <a:pt x="34582" y="32385"/>
                </a:lnTo>
                <a:lnTo>
                  <a:pt x="8675" y="71524"/>
                </a:lnTo>
                <a:lnTo>
                  <a:pt x="0" y="123799"/>
                </a:lnTo>
                <a:lnTo>
                  <a:pt x="0" y="249783"/>
                </a:lnTo>
                <a:lnTo>
                  <a:pt x="8742" y="302174"/>
                </a:lnTo>
                <a:lnTo>
                  <a:pt x="34810" y="341668"/>
                </a:lnTo>
                <a:lnTo>
                  <a:pt x="77320" y="366312"/>
                </a:lnTo>
                <a:lnTo>
                  <a:pt x="135204" y="374573"/>
                </a:lnTo>
                <a:lnTo>
                  <a:pt x="165820" y="372504"/>
                </a:lnTo>
                <a:lnTo>
                  <a:pt x="215737" y="356025"/>
                </a:lnTo>
                <a:lnTo>
                  <a:pt x="249953" y="323564"/>
                </a:lnTo>
                <a:lnTo>
                  <a:pt x="267277" y="277545"/>
                </a:lnTo>
                <a:lnTo>
                  <a:pt x="269455" y="249783"/>
                </a:lnTo>
                <a:lnTo>
                  <a:pt x="269455" y="187934"/>
                </a:lnTo>
                <a:lnTo>
                  <a:pt x="132880" y="187934"/>
                </a:lnTo>
                <a:lnTo>
                  <a:pt x="132880" y="203466"/>
                </a:lnTo>
                <a:lnTo>
                  <a:pt x="253403" y="203466"/>
                </a:lnTo>
                <a:lnTo>
                  <a:pt x="253403" y="249275"/>
                </a:lnTo>
                <a:lnTo>
                  <a:pt x="245821" y="295576"/>
                </a:lnTo>
                <a:lnTo>
                  <a:pt x="223265" y="330200"/>
                </a:lnTo>
                <a:lnTo>
                  <a:pt x="186097" y="351788"/>
                </a:lnTo>
                <a:lnTo>
                  <a:pt x="135204" y="359041"/>
                </a:lnTo>
                <a:lnTo>
                  <a:pt x="107842" y="357222"/>
                </a:lnTo>
                <a:lnTo>
                  <a:pt x="63372" y="342753"/>
                </a:lnTo>
                <a:lnTo>
                  <a:pt x="33179" y="314378"/>
                </a:lnTo>
                <a:lnTo>
                  <a:pt x="17956" y="273867"/>
                </a:lnTo>
                <a:lnTo>
                  <a:pt x="16040" y="249275"/>
                </a:lnTo>
                <a:lnTo>
                  <a:pt x="16040" y="123317"/>
                </a:lnTo>
                <a:lnTo>
                  <a:pt x="23428" y="77536"/>
                </a:lnTo>
                <a:lnTo>
                  <a:pt x="45427" y="43586"/>
                </a:lnTo>
                <a:lnTo>
                  <a:pt x="82535" y="22567"/>
                </a:lnTo>
                <a:lnTo>
                  <a:pt x="134721" y="15532"/>
                </a:lnTo>
                <a:lnTo>
                  <a:pt x="147375" y="15836"/>
                </a:lnTo>
                <a:lnTo>
                  <a:pt x="189828" y="23064"/>
                </a:lnTo>
                <a:lnTo>
                  <a:pt x="226207" y="45835"/>
                </a:lnTo>
                <a:lnTo>
                  <a:pt x="249207" y="86246"/>
                </a:lnTo>
                <a:lnTo>
                  <a:pt x="253885" y="101028"/>
                </a:lnTo>
                <a:lnTo>
                  <a:pt x="264540" y="98742"/>
                </a:lnTo>
                <a:lnTo>
                  <a:pt x="268528" y="95300"/>
                </a:lnTo>
                <a:lnTo>
                  <a:pt x="267296" y="90893"/>
                </a:lnTo>
                <a:lnTo>
                  <a:pt x="259799" y="69390"/>
                </a:lnTo>
                <a:lnTo>
                  <a:pt x="238000" y="35070"/>
                </a:lnTo>
                <a:lnTo>
                  <a:pt x="206750" y="12612"/>
                </a:lnTo>
                <a:lnTo>
                  <a:pt x="162153" y="1405"/>
                </a:lnTo>
                <a:lnTo>
                  <a:pt x="134721" y="0"/>
                </a:lnTo>
                <a:close/>
              </a:path>
            </a:pathLst>
          </a:custGeom>
          <a:solidFill>
            <a:srgbClr val="007D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bg object 83"/>
          <p:cNvSpPr/>
          <p:nvPr/>
        </p:nvSpPr>
        <p:spPr>
          <a:xfrm>
            <a:off x="9160675" y="941805"/>
            <a:ext cx="225425" cy="360680"/>
          </a:xfrm>
          <a:custGeom>
            <a:avLst/>
            <a:gdLst/>
            <a:ahLst/>
            <a:cxnLst/>
            <a:rect l="l" t="t" r="r" b="b"/>
            <a:pathLst>
              <a:path w="225425" h="360680">
                <a:moveTo>
                  <a:pt x="224802" y="345440"/>
                </a:moveTo>
                <a:lnTo>
                  <a:pt x="16040" y="345440"/>
                </a:lnTo>
                <a:lnTo>
                  <a:pt x="16040" y="185420"/>
                </a:lnTo>
                <a:lnTo>
                  <a:pt x="196545" y="185420"/>
                </a:lnTo>
                <a:lnTo>
                  <a:pt x="196545" y="170180"/>
                </a:lnTo>
                <a:lnTo>
                  <a:pt x="16040" y="170180"/>
                </a:lnTo>
                <a:lnTo>
                  <a:pt x="16040" y="15240"/>
                </a:lnTo>
                <a:lnTo>
                  <a:pt x="217360" y="15240"/>
                </a:lnTo>
                <a:lnTo>
                  <a:pt x="217360" y="0"/>
                </a:lnTo>
                <a:lnTo>
                  <a:pt x="0" y="0"/>
                </a:lnTo>
                <a:lnTo>
                  <a:pt x="0" y="15240"/>
                </a:lnTo>
                <a:lnTo>
                  <a:pt x="0" y="170180"/>
                </a:lnTo>
                <a:lnTo>
                  <a:pt x="0" y="185420"/>
                </a:lnTo>
                <a:lnTo>
                  <a:pt x="0" y="345440"/>
                </a:lnTo>
                <a:lnTo>
                  <a:pt x="0" y="360680"/>
                </a:lnTo>
                <a:lnTo>
                  <a:pt x="224802" y="360680"/>
                </a:lnTo>
                <a:lnTo>
                  <a:pt x="224802" y="345440"/>
                </a:lnTo>
                <a:close/>
              </a:path>
            </a:pathLst>
          </a:custGeom>
          <a:solidFill>
            <a:srgbClr val="007D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bg object 84"/>
          <p:cNvSpPr/>
          <p:nvPr/>
        </p:nvSpPr>
        <p:spPr>
          <a:xfrm>
            <a:off x="9441357" y="941763"/>
            <a:ext cx="313690" cy="361315"/>
          </a:xfrm>
          <a:custGeom>
            <a:avLst/>
            <a:gdLst/>
            <a:ahLst/>
            <a:cxnLst/>
            <a:rect l="l" t="t" r="r" b="b"/>
            <a:pathLst>
              <a:path w="313690" h="361315">
                <a:moveTo>
                  <a:pt x="313575" y="0"/>
                </a:moveTo>
                <a:lnTo>
                  <a:pt x="299351" y="0"/>
                </a:lnTo>
                <a:lnTo>
                  <a:pt x="157518" y="252450"/>
                </a:lnTo>
                <a:lnTo>
                  <a:pt x="13754" y="0"/>
                </a:lnTo>
                <a:lnTo>
                  <a:pt x="0" y="0"/>
                </a:lnTo>
                <a:lnTo>
                  <a:pt x="0" y="360718"/>
                </a:lnTo>
                <a:lnTo>
                  <a:pt x="16040" y="360718"/>
                </a:lnTo>
                <a:lnTo>
                  <a:pt x="16040" y="36080"/>
                </a:lnTo>
                <a:lnTo>
                  <a:pt x="150558" y="274434"/>
                </a:lnTo>
                <a:lnTo>
                  <a:pt x="163537" y="274434"/>
                </a:lnTo>
                <a:lnTo>
                  <a:pt x="297573" y="37071"/>
                </a:lnTo>
                <a:lnTo>
                  <a:pt x="297573" y="360718"/>
                </a:lnTo>
                <a:lnTo>
                  <a:pt x="313575" y="360718"/>
                </a:lnTo>
                <a:lnTo>
                  <a:pt x="313575" y="0"/>
                </a:lnTo>
                <a:close/>
              </a:path>
            </a:pathLst>
          </a:custGeom>
          <a:solidFill>
            <a:srgbClr val="007D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bg object 85"/>
          <p:cNvSpPr/>
          <p:nvPr/>
        </p:nvSpPr>
        <p:spPr>
          <a:xfrm>
            <a:off x="7801368" y="1435569"/>
            <a:ext cx="578485" cy="409575"/>
          </a:xfrm>
          <a:custGeom>
            <a:avLst/>
            <a:gdLst/>
            <a:ahLst/>
            <a:cxnLst/>
            <a:rect l="l" t="t" r="r" b="b"/>
            <a:pathLst>
              <a:path w="578484" h="409575">
                <a:moveTo>
                  <a:pt x="245351" y="385229"/>
                </a:moveTo>
                <a:lnTo>
                  <a:pt x="16789" y="385229"/>
                </a:lnTo>
                <a:lnTo>
                  <a:pt x="16789" y="209969"/>
                </a:lnTo>
                <a:lnTo>
                  <a:pt x="214426" y="209969"/>
                </a:lnTo>
                <a:lnTo>
                  <a:pt x="214426" y="193459"/>
                </a:lnTo>
                <a:lnTo>
                  <a:pt x="16789" y="193459"/>
                </a:lnTo>
                <a:lnTo>
                  <a:pt x="16789" y="23279"/>
                </a:lnTo>
                <a:lnTo>
                  <a:pt x="237223" y="23279"/>
                </a:lnTo>
                <a:lnTo>
                  <a:pt x="237223" y="8039"/>
                </a:lnTo>
                <a:lnTo>
                  <a:pt x="0" y="8039"/>
                </a:lnTo>
                <a:lnTo>
                  <a:pt x="0" y="23279"/>
                </a:lnTo>
                <a:lnTo>
                  <a:pt x="0" y="193459"/>
                </a:lnTo>
                <a:lnTo>
                  <a:pt x="0" y="209969"/>
                </a:lnTo>
                <a:lnTo>
                  <a:pt x="0" y="385229"/>
                </a:lnTo>
                <a:lnTo>
                  <a:pt x="0" y="401739"/>
                </a:lnTo>
                <a:lnTo>
                  <a:pt x="245351" y="401739"/>
                </a:lnTo>
                <a:lnTo>
                  <a:pt x="245351" y="385229"/>
                </a:lnTo>
                <a:close/>
              </a:path>
              <a:path w="578484" h="409575">
                <a:moveTo>
                  <a:pt x="578218" y="93903"/>
                </a:moveTo>
                <a:lnTo>
                  <a:pt x="556755" y="57442"/>
                </a:lnTo>
                <a:lnTo>
                  <a:pt x="526237" y="26441"/>
                </a:lnTo>
                <a:lnTo>
                  <a:pt x="488188" y="7874"/>
                </a:lnTo>
                <a:lnTo>
                  <a:pt x="441858" y="317"/>
                </a:lnTo>
                <a:lnTo>
                  <a:pt x="428942" y="0"/>
                </a:lnTo>
                <a:lnTo>
                  <a:pt x="399021" y="1790"/>
                </a:lnTo>
                <a:lnTo>
                  <a:pt x="349250" y="15976"/>
                </a:lnTo>
                <a:lnTo>
                  <a:pt x="313715" y="44094"/>
                </a:lnTo>
                <a:lnTo>
                  <a:pt x="295490" y="84010"/>
                </a:lnTo>
                <a:lnTo>
                  <a:pt x="293204" y="108026"/>
                </a:lnTo>
                <a:lnTo>
                  <a:pt x="294055" y="123342"/>
                </a:lnTo>
                <a:lnTo>
                  <a:pt x="306755" y="159600"/>
                </a:lnTo>
                <a:lnTo>
                  <a:pt x="340880" y="189471"/>
                </a:lnTo>
                <a:lnTo>
                  <a:pt x="386867" y="204838"/>
                </a:lnTo>
                <a:lnTo>
                  <a:pt x="449402" y="214668"/>
                </a:lnTo>
                <a:lnTo>
                  <a:pt x="459536" y="215722"/>
                </a:lnTo>
                <a:lnTo>
                  <a:pt x="486156" y="219951"/>
                </a:lnTo>
                <a:lnTo>
                  <a:pt x="523265" y="232689"/>
                </a:lnTo>
                <a:lnTo>
                  <a:pt x="555637" y="270840"/>
                </a:lnTo>
                <a:lnTo>
                  <a:pt x="559816" y="299148"/>
                </a:lnTo>
                <a:lnTo>
                  <a:pt x="552018" y="340271"/>
                </a:lnTo>
                <a:lnTo>
                  <a:pt x="528485" y="369443"/>
                </a:lnTo>
                <a:lnTo>
                  <a:pt x="488988" y="386816"/>
                </a:lnTo>
                <a:lnTo>
                  <a:pt x="433285" y="392569"/>
                </a:lnTo>
                <a:lnTo>
                  <a:pt x="409575" y="391236"/>
                </a:lnTo>
                <a:lnTo>
                  <a:pt x="368617" y="380568"/>
                </a:lnTo>
                <a:lnTo>
                  <a:pt x="336245" y="358990"/>
                </a:lnTo>
                <a:lnTo>
                  <a:pt x="309626" y="323494"/>
                </a:lnTo>
                <a:lnTo>
                  <a:pt x="296303" y="296176"/>
                </a:lnTo>
                <a:lnTo>
                  <a:pt x="281800" y="302869"/>
                </a:lnTo>
                <a:lnTo>
                  <a:pt x="309702" y="355371"/>
                </a:lnTo>
                <a:lnTo>
                  <a:pt x="341845" y="385838"/>
                </a:lnTo>
                <a:lnTo>
                  <a:pt x="382638" y="403453"/>
                </a:lnTo>
                <a:lnTo>
                  <a:pt x="433285" y="409359"/>
                </a:lnTo>
                <a:lnTo>
                  <a:pt x="484708" y="404901"/>
                </a:lnTo>
                <a:lnTo>
                  <a:pt x="524814" y="391541"/>
                </a:lnTo>
                <a:lnTo>
                  <a:pt x="553542" y="369341"/>
                </a:lnTo>
                <a:lnTo>
                  <a:pt x="570826" y="338340"/>
                </a:lnTo>
                <a:lnTo>
                  <a:pt x="576605" y="298602"/>
                </a:lnTo>
                <a:lnTo>
                  <a:pt x="575627" y="283083"/>
                </a:lnTo>
                <a:lnTo>
                  <a:pt x="561213" y="243306"/>
                </a:lnTo>
                <a:lnTo>
                  <a:pt x="529348" y="216052"/>
                </a:lnTo>
                <a:lnTo>
                  <a:pt x="485063" y="202133"/>
                </a:lnTo>
                <a:lnTo>
                  <a:pt x="416242" y="193001"/>
                </a:lnTo>
                <a:lnTo>
                  <a:pt x="393280" y="189268"/>
                </a:lnTo>
                <a:lnTo>
                  <a:pt x="351802" y="176098"/>
                </a:lnTo>
                <a:lnTo>
                  <a:pt x="321665" y="150799"/>
                </a:lnTo>
                <a:lnTo>
                  <a:pt x="309994" y="107454"/>
                </a:lnTo>
                <a:lnTo>
                  <a:pt x="311912" y="87325"/>
                </a:lnTo>
                <a:lnTo>
                  <a:pt x="341122" y="41135"/>
                </a:lnTo>
                <a:lnTo>
                  <a:pt x="378942" y="22898"/>
                </a:lnTo>
                <a:lnTo>
                  <a:pt x="428942" y="16789"/>
                </a:lnTo>
                <a:lnTo>
                  <a:pt x="452132" y="17957"/>
                </a:lnTo>
                <a:lnTo>
                  <a:pt x="491947" y="27152"/>
                </a:lnTo>
                <a:lnTo>
                  <a:pt x="536689" y="59423"/>
                </a:lnTo>
                <a:lnTo>
                  <a:pt x="560666" y="96558"/>
                </a:lnTo>
                <a:lnTo>
                  <a:pt x="562267" y="100723"/>
                </a:lnTo>
                <a:lnTo>
                  <a:pt x="578218" y="93903"/>
                </a:lnTo>
                <a:close/>
              </a:path>
            </a:pathLst>
          </a:custGeom>
          <a:solidFill>
            <a:srgbClr val="007D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bg object 86"/>
          <p:cNvSpPr/>
          <p:nvPr/>
        </p:nvSpPr>
        <p:spPr>
          <a:xfrm>
            <a:off x="8444255" y="1357908"/>
            <a:ext cx="1310640" cy="479425"/>
          </a:xfrm>
          <a:custGeom>
            <a:avLst/>
            <a:gdLst/>
            <a:ahLst/>
            <a:cxnLst/>
            <a:rect l="l" t="t" r="r" b="b"/>
            <a:pathLst>
              <a:path w="1310640" h="479425">
                <a:moveTo>
                  <a:pt x="274662" y="204660"/>
                </a:moveTo>
                <a:lnTo>
                  <a:pt x="272618" y="178219"/>
                </a:lnTo>
                <a:lnTo>
                  <a:pt x="266496" y="154724"/>
                </a:lnTo>
                <a:lnTo>
                  <a:pt x="257911" y="137452"/>
                </a:lnTo>
                <a:lnTo>
                  <a:pt x="257911" y="204660"/>
                </a:lnTo>
                <a:lnTo>
                  <a:pt x="256171" y="227571"/>
                </a:lnTo>
                <a:lnTo>
                  <a:pt x="242277" y="265315"/>
                </a:lnTo>
                <a:lnTo>
                  <a:pt x="196977" y="300075"/>
                </a:lnTo>
                <a:lnTo>
                  <a:pt x="153085" y="306781"/>
                </a:lnTo>
                <a:lnTo>
                  <a:pt x="16789" y="306781"/>
                </a:lnTo>
                <a:lnTo>
                  <a:pt x="16789" y="101473"/>
                </a:lnTo>
                <a:lnTo>
                  <a:pt x="153085" y="101473"/>
                </a:lnTo>
                <a:lnTo>
                  <a:pt x="196977" y="108280"/>
                </a:lnTo>
                <a:lnTo>
                  <a:pt x="230162" y="128511"/>
                </a:lnTo>
                <a:lnTo>
                  <a:pt x="250952" y="161074"/>
                </a:lnTo>
                <a:lnTo>
                  <a:pt x="257911" y="204660"/>
                </a:lnTo>
                <a:lnTo>
                  <a:pt x="257911" y="137452"/>
                </a:lnTo>
                <a:lnTo>
                  <a:pt x="224434" y="103098"/>
                </a:lnTo>
                <a:lnTo>
                  <a:pt x="180111" y="87261"/>
                </a:lnTo>
                <a:lnTo>
                  <a:pt x="153631" y="85267"/>
                </a:lnTo>
                <a:lnTo>
                  <a:pt x="0" y="85267"/>
                </a:lnTo>
                <a:lnTo>
                  <a:pt x="0" y="479399"/>
                </a:lnTo>
                <a:lnTo>
                  <a:pt x="16789" y="479399"/>
                </a:lnTo>
                <a:lnTo>
                  <a:pt x="16789" y="323037"/>
                </a:lnTo>
                <a:lnTo>
                  <a:pt x="153631" y="323037"/>
                </a:lnTo>
                <a:lnTo>
                  <a:pt x="180111" y="321068"/>
                </a:lnTo>
                <a:lnTo>
                  <a:pt x="203733" y="315163"/>
                </a:lnTo>
                <a:lnTo>
                  <a:pt x="221411" y="306781"/>
                </a:lnTo>
                <a:lnTo>
                  <a:pt x="224434" y="305358"/>
                </a:lnTo>
                <a:lnTo>
                  <a:pt x="242138" y="291668"/>
                </a:lnTo>
                <a:lnTo>
                  <a:pt x="256324" y="274485"/>
                </a:lnTo>
                <a:lnTo>
                  <a:pt x="266496" y="254190"/>
                </a:lnTo>
                <a:lnTo>
                  <a:pt x="272618" y="230898"/>
                </a:lnTo>
                <a:lnTo>
                  <a:pt x="274662" y="204660"/>
                </a:lnTo>
                <a:close/>
              </a:path>
              <a:path w="1310640" h="479425">
                <a:moveTo>
                  <a:pt x="600964" y="479399"/>
                </a:moveTo>
                <a:lnTo>
                  <a:pt x="543191" y="337718"/>
                </a:lnTo>
                <a:lnTo>
                  <a:pt x="536562" y="321462"/>
                </a:lnTo>
                <a:lnTo>
                  <a:pt x="518058" y="276098"/>
                </a:lnTo>
                <a:lnTo>
                  <a:pt x="518058" y="321462"/>
                </a:lnTo>
                <a:lnTo>
                  <a:pt x="345198" y="321462"/>
                </a:lnTo>
                <a:lnTo>
                  <a:pt x="431622" y="109156"/>
                </a:lnTo>
                <a:lnTo>
                  <a:pt x="518058" y="321462"/>
                </a:lnTo>
                <a:lnTo>
                  <a:pt x="518058" y="276098"/>
                </a:lnTo>
                <a:lnTo>
                  <a:pt x="449973" y="109156"/>
                </a:lnTo>
                <a:lnTo>
                  <a:pt x="438899" y="81991"/>
                </a:lnTo>
                <a:lnTo>
                  <a:pt x="424395" y="81991"/>
                </a:lnTo>
                <a:lnTo>
                  <a:pt x="262331" y="479399"/>
                </a:lnTo>
                <a:lnTo>
                  <a:pt x="280314" y="479399"/>
                </a:lnTo>
                <a:lnTo>
                  <a:pt x="338416" y="337718"/>
                </a:lnTo>
                <a:lnTo>
                  <a:pt x="524814" y="337718"/>
                </a:lnTo>
                <a:lnTo>
                  <a:pt x="582396" y="479399"/>
                </a:lnTo>
                <a:lnTo>
                  <a:pt x="600964" y="479399"/>
                </a:lnTo>
                <a:close/>
              </a:path>
              <a:path w="1310640" h="479425">
                <a:moveTo>
                  <a:pt x="874687" y="0"/>
                </a:moveTo>
                <a:lnTo>
                  <a:pt x="862799" y="0"/>
                </a:lnTo>
                <a:lnTo>
                  <a:pt x="858469" y="2184"/>
                </a:lnTo>
                <a:lnTo>
                  <a:pt x="858354" y="8293"/>
                </a:lnTo>
                <a:lnTo>
                  <a:pt x="858024" y="14135"/>
                </a:lnTo>
                <a:lnTo>
                  <a:pt x="840549" y="42392"/>
                </a:lnTo>
                <a:lnTo>
                  <a:pt x="825423" y="42392"/>
                </a:lnTo>
                <a:lnTo>
                  <a:pt x="785368" y="17983"/>
                </a:lnTo>
                <a:lnTo>
                  <a:pt x="781989" y="15697"/>
                </a:lnTo>
                <a:lnTo>
                  <a:pt x="741692" y="0"/>
                </a:lnTo>
                <a:lnTo>
                  <a:pt x="731761" y="927"/>
                </a:lnTo>
                <a:lnTo>
                  <a:pt x="701027" y="31292"/>
                </a:lnTo>
                <a:lnTo>
                  <a:pt x="698284" y="58051"/>
                </a:lnTo>
                <a:lnTo>
                  <a:pt x="710222" y="58051"/>
                </a:lnTo>
                <a:lnTo>
                  <a:pt x="714527" y="55880"/>
                </a:lnTo>
                <a:lnTo>
                  <a:pt x="714629" y="49733"/>
                </a:lnTo>
                <a:lnTo>
                  <a:pt x="714997" y="43764"/>
                </a:lnTo>
                <a:lnTo>
                  <a:pt x="733272" y="15697"/>
                </a:lnTo>
                <a:lnTo>
                  <a:pt x="741692" y="15697"/>
                </a:lnTo>
                <a:lnTo>
                  <a:pt x="750163" y="16967"/>
                </a:lnTo>
                <a:lnTo>
                  <a:pt x="759790" y="20777"/>
                </a:lnTo>
                <a:lnTo>
                  <a:pt x="770547" y="27089"/>
                </a:lnTo>
                <a:lnTo>
                  <a:pt x="782383" y="35902"/>
                </a:lnTo>
                <a:lnTo>
                  <a:pt x="795667" y="45580"/>
                </a:lnTo>
                <a:lnTo>
                  <a:pt x="808380" y="52501"/>
                </a:lnTo>
                <a:lnTo>
                  <a:pt x="820445" y="56667"/>
                </a:lnTo>
                <a:lnTo>
                  <a:pt x="831850" y="58051"/>
                </a:lnTo>
                <a:lnTo>
                  <a:pt x="841756" y="57124"/>
                </a:lnTo>
                <a:lnTo>
                  <a:pt x="850455" y="54343"/>
                </a:lnTo>
                <a:lnTo>
                  <a:pt x="857910" y="49733"/>
                </a:lnTo>
                <a:lnTo>
                  <a:pt x="864069" y="43307"/>
                </a:lnTo>
                <a:lnTo>
                  <a:pt x="864616" y="42392"/>
                </a:lnTo>
                <a:lnTo>
                  <a:pt x="868705" y="35661"/>
                </a:lnTo>
                <a:lnTo>
                  <a:pt x="872020" y="26733"/>
                </a:lnTo>
                <a:lnTo>
                  <a:pt x="874014" y="16344"/>
                </a:lnTo>
                <a:lnTo>
                  <a:pt x="874560" y="6477"/>
                </a:lnTo>
                <a:lnTo>
                  <a:pt x="874687" y="0"/>
                </a:lnTo>
                <a:close/>
              </a:path>
              <a:path w="1310640" h="479425">
                <a:moveTo>
                  <a:pt x="929563" y="85267"/>
                </a:moveTo>
                <a:lnTo>
                  <a:pt x="912774" y="85267"/>
                </a:lnTo>
                <a:lnTo>
                  <a:pt x="912774" y="445782"/>
                </a:lnTo>
                <a:lnTo>
                  <a:pt x="680529" y="118376"/>
                </a:lnTo>
                <a:lnTo>
                  <a:pt x="657047" y="85267"/>
                </a:lnTo>
                <a:lnTo>
                  <a:pt x="643458" y="85267"/>
                </a:lnTo>
                <a:lnTo>
                  <a:pt x="643458" y="479399"/>
                </a:lnTo>
                <a:lnTo>
                  <a:pt x="660222" y="479399"/>
                </a:lnTo>
                <a:lnTo>
                  <a:pt x="660222" y="118376"/>
                </a:lnTo>
                <a:lnTo>
                  <a:pt x="914857" y="479399"/>
                </a:lnTo>
                <a:lnTo>
                  <a:pt x="929563" y="479399"/>
                </a:lnTo>
                <a:lnTo>
                  <a:pt x="929563" y="445782"/>
                </a:lnTo>
                <a:lnTo>
                  <a:pt x="929563" y="85267"/>
                </a:lnTo>
                <a:close/>
              </a:path>
              <a:path w="1310640" h="479425">
                <a:moveTo>
                  <a:pt x="1310640" y="479399"/>
                </a:moveTo>
                <a:lnTo>
                  <a:pt x="1252867" y="337718"/>
                </a:lnTo>
                <a:lnTo>
                  <a:pt x="1246238" y="321462"/>
                </a:lnTo>
                <a:lnTo>
                  <a:pt x="1227734" y="276098"/>
                </a:lnTo>
                <a:lnTo>
                  <a:pt x="1227734" y="321462"/>
                </a:lnTo>
                <a:lnTo>
                  <a:pt x="1054874" y="321462"/>
                </a:lnTo>
                <a:lnTo>
                  <a:pt x="1141310" y="109156"/>
                </a:lnTo>
                <a:lnTo>
                  <a:pt x="1227734" y="321462"/>
                </a:lnTo>
                <a:lnTo>
                  <a:pt x="1227734" y="276098"/>
                </a:lnTo>
                <a:lnTo>
                  <a:pt x="1159649" y="109156"/>
                </a:lnTo>
                <a:lnTo>
                  <a:pt x="1148575" y="81991"/>
                </a:lnTo>
                <a:lnTo>
                  <a:pt x="1134071" y="81991"/>
                </a:lnTo>
                <a:lnTo>
                  <a:pt x="972007" y="479399"/>
                </a:lnTo>
                <a:lnTo>
                  <a:pt x="989990" y="479399"/>
                </a:lnTo>
                <a:lnTo>
                  <a:pt x="1048092" y="337718"/>
                </a:lnTo>
                <a:lnTo>
                  <a:pt x="1234490" y="337718"/>
                </a:lnTo>
                <a:lnTo>
                  <a:pt x="1292072" y="479399"/>
                </a:lnTo>
                <a:lnTo>
                  <a:pt x="1310640" y="479399"/>
                </a:lnTo>
                <a:close/>
              </a:path>
            </a:pathLst>
          </a:custGeom>
          <a:solidFill>
            <a:srgbClr val="007D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bg object 87"/>
          <p:cNvSpPr/>
          <p:nvPr/>
        </p:nvSpPr>
        <p:spPr>
          <a:xfrm>
            <a:off x="10793057" y="837158"/>
            <a:ext cx="1375410" cy="1261110"/>
          </a:xfrm>
          <a:custGeom>
            <a:avLst/>
            <a:gdLst/>
            <a:ahLst/>
            <a:cxnLst/>
            <a:rect l="l" t="t" r="r" b="b"/>
            <a:pathLst>
              <a:path w="1375409" h="1261110">
                <a:moveTo>
                  <a:pt x="427926" y="584327"/>
                </a:moveTo>
                <a:lnTo>
                  <a:pt x="422262" y="581317"/>
                </a:lnTo>
                <a:lnTo>
                  <a:pt x="276644" y="581317"/>
                </a:lnTo>
                <a:lnTo>
                  <a:pt x="271043" y="584327"/>
                </a:lnTo>
                <a:lnTo>
                  <a:pt x="271043" y="593305"/>
                </a:lnTo>
                <a:lnTo>
                  <a:pt x="274459" y="597395"/>
                </a:lnTo>
                <a:lnTo>
                  <a:pt x="301396" y="597395"/>
                </a:lnTo>
                <a:lnTo>
                  <a:pt x="301396" y="718502"/>
                </a:lnTo>
                <a:lnTo>
                  <a:pt x="299567" y="726033"/>
                </a:lnTo>
                <a:lnTo>
                  <a:pt x="294259" y="731659"/>
                </a:lnTo>
                <a:lnTo>
                  <a:pt x="285788" y="735177"/>
                </a:lnTo>
                <a:lnTo>
                  <a:pt x="274459" y="736384"/>
                </a:lnTo>
                <a:lnTo>
                  <a:pt x="264985" y="735431"/>
                </a:lnTo>
                <a:lnTo>
                  <a:pt x="257365" y="732967"/>
                </a:lnTo>
                <a:lnTo>
                  <a:pt x="252272" y="729615"/>
                </a:lnTo>
                <a:lnTo>
                  <a:pt x="250431" y="725944"/>
                </a:lnTo>
                <a:lnTo>
                  <a:pt x="250431" y="433755"/>
                </a:lnTo>
                <a:lnTo>
                  <a:pt x="251269" y="426326"/>
                </a:lnTo>
                <a:lnTo>
                  <a:pt x="254977" y="419188"/>
                </a:lnTo>
                <a:lnTo>
                  <a:pt x="263372" y="413829"/>
                </a:lnTo>
                <a:lnTo>
                  <a:pt x="278282" y="411708"/>
                </a:lnTo>
                <a:lnTo>
                  <a:pt x="286004" y="412330"/>
                </a:lnTo>
                <a:lnTo>
                  <a:pt x="325970" y="435889"/>
                </a:lnTo>
                <a:lnTo>
                  <a:pt x="354431" y="498729"/>
                </a:lnTo>
                <a:lnTo>
                  <a:pt x="363169" y="539648"/>
                </a:lnTo>
                <a:lnTo>
                  <a:pt x="363715" y="541248"/>
                </a:lnTo>
                <a:lnTo>
                  <a:pt x="365772" y="545274"/>
                </a:lnTo>
                <a:lnTo>
                  <a:pt x="368808" y="546874"/>
                </a:lnTo>
                <a:lnTo>
                  <a:pt x="379895" y="546874"/>
                </a:lnTo>
                <a:lnTo>
                  <a:pt x="384238" y="543433"/>
                </a:lnTo>
                <a:lnTo>
                  <a:pt x="384238" y="399897"/>
                </a:lnTo>
                <a:lnTo>
                  <a:pt x="380885" y="396557"/>
                </a:lnTo>
                <a:lnTo>
                  <a:pt x="372630" y="396557"/>
                </a:lnTo>
                <a:lnTo>
                  <a:pt x="368731" y="398132"/>
                </a:lnTo>
                <a:lnTo>
                  <a:pt x="366039" y="400481"/>
                </a:lnTo>
                <a:lnTo>
                  <a:pt x="338289" y="418985"/>
                </a:lnTo>
                <a:lnTo>
                  <a:pt x="321970" y="408279"/>
                </a:lnTo>
                <a:lnTo>
                  <a:pt x="306184" y="401040"/>
                </a:lnTo>
                <a:lnTo>
                  <a:pt x="290029" y="396925"/>
                </a:lnTo>
                <a:lnTo>
                  <a:pt x="272618" y="395630"/>
                </a:lnTo>
                <a:lnTo>
                  <a:pt x="219036" y="405168"/>
                </a:lnTo>
                <a:lnTo>
                  <a:pt x="181419" y="429831"/>
                </a:lnTo>
                <a:lnTo>
                  <a:pt x="157429" y="463664"/>
                </a:lnTo>
                <a:lnTo>
                  <a:pt x="144741" y="500748"/>
                </a:lnTo>
                <a:lnTo>
                  <a:pt x="141033" y="535139"/>
                </a:lnTo>
                <a:lnTo>
                  <a:pt x="141033" y="619455"/>
                </a:lnTo>
                <a:lnTo>
                  <a:pt x="145440" y="657504"/>
                </a:lnTo>
                <a:lnTo>
                  <a:pt x="178041" y="718388"/>
                </a:lnTo>
                <a:lnTo>
                  <a:pt x="218541" y="744232"/>
                </a:lnTo>
                <a:lnTo>
                  <a:pt x="275450" y="752868"/>
                </a:lnTo>
                <a:lnTo>
                  <a:pt x="297434" y="751166"/>
                </a:lnTo>
                <a:lnTo>
                  <a:pt x="317411" y="745528"/>
                </a:lnTo>
                <a:lnTo>
                  <a:pt x="337121" y="735228"/>
                </a:lnTo>
                <a:lnTo>
                  <a:pt x="358292" y="719493"/>
                </a:lnTo>
                <a:lnTo>
                  <a:pt x="381063" y="746429"/>
                </a:lnTo>
                <a:lnTo>
                  <a:pt x="384060" y="752017"/>
                </a:lnTo>
                <a:lnTo>
                  <a:pt x="387680" y="754926"/>
                </a:lnTo>
                <a:lnTo>
                  <a:pt x="398018" y="754926"/>
                </a:lnTo>
                <a:lnTo>
                  <a:pt x="401332" y="748296"/>
                </a:lnTo>
                <a:lnTo>
                  <a:pt x="401332" y="597395"/>
                </a:lnTo>
                <a:lnTo>
                  <a:pt x="423456" y="597395"/>
                </a:lnTo>
                <a:lnTo>
                  <a:pt x="427926" y="594156"/>
                </a:lnTo>
                <a:lnTo>
                  <a:pt x="427926" y="584327"/>
                </a:lnTo>
                <a:close/>
              </a:path>
              <a:path w="1375409" h="1261110">
                <a:moveTo>
                  <a:pt x="716635" y="397751"/>
                </a:moveTo>
                <a:lnTo>
                  <a:pt x="441731" y="397751"/>
                </a:lnTo>
                <a:lnTo>
                  <a:pt x="437362" y="401472"/>
                </a:lnTo>
                <a:lnTo>
                  <a:pt x="437362" y="410857"/>
                </a:lnTo>
                <a:lnTo>
                  <a:pt x="441731" y="414337"/>
                </a:lnTo>
                <a:lnTo>
                  <a:pt x="471563" y="414337"/>
                </a:lnTo>
                <a:lnTo>
                  <a:pt x="471563" y="732053"/>
                </a:lnTo>
                <a:lnTo>
                  <a:pt x="445554" y="732053"/>
                </a:lnTo>
                <a:lnTo>
                  <a:pt x="439788" y="732053"/>
                </a:lnTo>
                <a:lnTo>
                  <a:pt x="435444" y="735736"/>
                </a:lnTo>
                <a:lnTo>
                  <a:pt x="435444" y="745159"/>
                </a:lnTo>
                <a:lnTo>
                  <a:pt x="439788" y="748601"/>
                </a:lnTo>
                <a:lnTo>
                  <a:pt x="714768" y="748601"/>
                </a:lnTo>
                <a:lnTo>
                  <a:pt x="714768" y="601764"/>
                </a:lnTo>
                <a:lnTo>
                  <a:pt x="714006" y="595922"/>
                </a:lnTo>
                <a:lnTo>
                  <a:pt x="696772" y="595922"/>
                </a:lnTo>
                <a:lnTo>
                  <a:pt x="693635" y="599757"/>
                </a:lnTo>
                <a:lnTo>
                  <a:pt x="693674" y="603237"/>
                </a:lnTo>
                <a:lnTo>
                  <a:pt x="692708" y="617943"/>
                </a:lnTo>
                <a:lnTo>
                  <a:pt x="686650" y="645947"/>
                </a:lnTo>
                <a:lnTo>
                  <a:pt x="669188" y="684034"/>
                </a:lnTo>
                <a:lnTo>
                  <a:pt x="637044" y="717613"/>
                </a:lnTo>
                <a:lnTo>
                  <a:pt x="586968" y="732053"/>
                </a:lnTo>
                <a:lnTo>
                  <a:pt x="577138" y="732053"/>
                </a:lnTo>
                <a:lnTo>
                  <a:pt x="577138" y="579234"/>
                </a:lnTo>
                <a:lnTo>
                  <a:pt x="579018" y="578688"/>
                </a:lnTo>
                <a:lnTo>
                  <a:pt x="581266" y="578688"/>
                </a:lnTo>
                <a:lnTo>
                  <a:pt x="600595" y="583501"/>
                </a:lnTo>
                <a:lnTo>
                  <a:pt x="616750" y="596430"/>
                </a:lnTo>
                <a:lnTo>
                  <a:pt x="627837" y="615276"/>
                </a:lnTo>
                <a:lnTo>
                  <a:pt x="631952" y="637781"/>
                </a:lnTo>
                <a:lnTo>
                  <a:pt x="631952" y="656247"/>
                </a:lnTo>
                <a:lnTo>
                  <a:pt x="632739" y="662051"/>
                </a:lnTo>
                <a:lnTo>
                  <a:pt x="649947" y="662051"/>
                </a:lnTo>
                <a:lnTo>
                  <a:pt x="653046" y="658228"/>
                </a:lnTo>
                <a:lnTo>
                  <a:pt x="653046" y="482409"/>
                </a:lnTo>
                <a:lnTo>
                  <a:pt x="649947" y="478370"/>
                </a:lnTo>
                <a:lnTo>
                  <a:pt x="637590" y="478370"/>
                </a:lnTo>
                <a:lnTo>
                  <a:pt x="631952" y="481342"/>
                </a:lnTo>
                <a:lnTo>
                  <a:pt x="631952" y="503974"/>
                </a:lnTo>
                <a:lnTo>
                  <a:pt x="628230" y="527100"/>
                </a:lnTo>
                <a:lnTo>
                  <a:pt x="617461" y="544918"/>
                </a:lnTo>
                <a:lnTo>
                  <a:pt x="600227" y="556869"/>
                </a:lnTo>
                <a:lnTo>
                  <a:pt x="577138" y="562343"/>
                </a:lnTo>
                <a:lnTo>
                  <a:pt x="577138" y="414337"/>
                </a:lnTo>
                <a:lnTo>
                  <a:pt x="600214" y="414337"/>
                </a:lnTo>
                <a:lnTo>
                  <a:pt x="612470" y="414616"/>
                </a:lnTo>
                <a:lnTo>
                  <a:pt x="655332" y="435724"/>
                </a:lnTo>
                <a:lnTo>
                  <a:pt x="687666" y="492137"/>
                </a:lnTo>
                <a:lnTo>
                  <a:pt x="696188" y="537057"/>
                </a:lnTo>
                <a:lnTo>
                  <a:pt x="712241" y="537057"/>
                </a:lnTo>
                <a:lnTo>
                  <a:pt x="716635" y="533946"/>
                </a:lnTo>
                <a:lnTo>
                  <a:pt x="716635" y="397751"/>
                </a:lnTo>
                <a:close/>
              </a:path>
              <a:path w="1375409" h="1261110">
                <a:moveTo>
                  <a:pt x="1135253" y="402717"/>
                </a:moveTo>
                <a:lnTo>
                  <a:pt x="1131874" y="398411"/>
                </a:lnTo>
                <a:lnTo>
                  <a:pt x="992949" y="398411"/>
                </a:lnTo>
                <a:lnTo>
                  <a:pt x="941641" y="588467"/>
                </a:lnTo>
                <a:lnTo>
                  <a:pt x="900747" y="398411"/>
                </a:lnTo>
                <a:lnTo>
                  <a:pt x="763981" y="398411"/>
                </a:lnTo>
                <a:lnTo>
                  <a:pt x="759206" y="402170"/>
                </a:lnTo>
                <a:lnTo>
                  <a:pt x="759206" y="411924"/>
                </a:lnTo>
                <a:lnTo>
                  <a:pt x="764794" y="414972"/>
                </a:lnTo>
                <a:lnTo>
                  <a:pt x="792416" y="414972"/>
                </a:lnTo>
                <a:lnTo>
                  <a:pt x="792416" y="714349"/>
                </a:lnTo>
                <a:lnTo>
                  <a:pt x="757491" y="734999"/>
                </a:lnTo>
                <a:lnTo>
                  <a:pt x="756335" y="739000"/>
                </a:lnTo>
                <a:lnTo>
                  <a:pt x="756335" y="745172"/>
                </a:lnTo>
                <a:lnTo>
                  <a:pt x="759434" y="749236"/>
                </a:lnTo>
                <a:lnTo>
                  <a:pt x="766368" y="749236"/>
                </a:lnTo>
                <a:lnTo>
                  <a:pt x="856792" y="749236"/>
                </a:lnTo>
                <a:lnTo>
                  <a:pt x="860958" y="745553"/>
                </a:lnTo>
                <a:lnTo>
                  <a:pt x="860958" y="733704"/>
                </a:lnTo>
                <a:lnTo>
                  <a:pt x="842721" y="732307"/>
                </a:lnTo>
                <a:lnTo>
                  <a:pt x="832878" y="730758"/>
                </a:lnTo>
                <a:lnTo>
                  <a:pt x="824090" y="727392"/>
                </a:lnTo>
                <a:lnTo>
                  <a:pt x="817778" y="721995"/>
                </a:lnTo>
                <a:lnTo>
                  <a:pt x="815352" y="714349"/>
                </a:lnTo>
                <a:lnTo>
                  <a:pt x="815352" y="476034"/>
                </a:lnTo>
                <a:lnTo>
                  <a:pt x="867435" y="710869"/>
                </a:lnTo>
                <a:lnTo>
                  <a:pt x="869454" y="724662"/>
                </a:lnTo>
                <a:lnTo>
                  <a:pt x="874598" y="749236"/>
                </a:lnTo>
                <a:lnTo>
                  <a:pt x="914438" y="749236"/>
                </a:lnTo>
                <a:lnTo>
                  <a:pt x="919594" y="748284"/>
                </a:lnTo>
                <a:lnTo>
                  <a:pt x="922997" y="744804"/>
                </a:lnTo>
                <a:lnTo>
                  <a:pt x="925690" y="737908"/>
                </a:lnTo>
                <a:lnTo>
                  <a:pt x="997381" y="465251"/>
                </a:lnTo>
                <a:lnTo>
                  <a:pt x="997381" y="732713"/>
                </a:lnTo>
                <a:lnTo>
                  <a:pt x="965225" y="732713"/>
                </a:lnTo>
                <a:lnTo>
                  <a:pt x="960386" y="736434"/>
                </a:lnTo>
                <a:lnTo>
                  <a:pt x="960386" y="746264"/>
                </a:lnTo>
                <a:lnTo>
                  <a:pt x="965987" y="749236"/>
                </a:lnTo>
                <a:lnTo>
                  <a:pt x="1131633" y="749236"/>
                </a:lnTo>
                <a:lnTo>
                  <a:pt x="1132382" y="743089"/>
                </a:lnTo>
                <a:lnTo>
                  <a:pt x="1132382" y="736434"/>
                </a:lnTo>
                <a:lnTo>
                  <a:pt x="1127569" y="732713"/>
                </a:lnTo>
                <a:lnTo>
                  <a:pt x="1098245" y="732713"/>
                </a:lnTo>
                <a:lnTo>
                  <a:pt x="1098245" y="414972"/>
                </a:lnTo>
                <a:lnTo>
                  <a:pt x="1131836" y="414972"/>
                </a:lnTo>
                <a:lnTo>
                  <a:pt x="1135253" y="410768"/>
                </a:lnTo>
                <a:lnTo>
                  <a:pt x="1135253" y="402717"/>
                </a:lnTo>
                <a:close/>
              </a:path>
              <a:path w="1375409" h="1261110">
                <a:moveTo>
                  <a:pt x="1375371" y="537197"/>
                </a:moveTo>
                <a:lnTo>
                  <a:pt x="1373492" y="487324"/>
                </a:lnTo>
                <a:lnTo>
                  <a:pt x="1367904" y="437718"/>
                </a:lnTo>
                <a:lnTo>
                  <a:pt x="1358684" y="388594"/>
                </a:lnTo>
                <a:lnTo>
                  <a:pt x="1345895" y="340144"/>
                </a:lnTo>
                <a:lnTo>
                  <a:pt x="1329613" y="292544"/>
                </a:lnTo>
                <a:lnTo>
                  <a:pt x="1309916" y="246011"/>
                </a:lnTo>
                <a:lnTo>
                  <a:pt x="1286852" y="200736"/>
                </a:lnTo>
                <a:lnTo>
                  <a:pt x="1260513" y="156908"/>
                </a:lnTo>
                <a:lnTo>
                  <a:pt x="1230972" y="114719"/>
                </a:lnTo>
                <a:lnTo>
                  <a:pt x="1198283" y="74383"/>
                </a:lnTo>
                <a:lnTo>
                  <a:pt x="1162519" y="36068"/>
                </a:lnTo>
                <a:lnTo>
                  <a:pt x="1123772" y="0"/>
                </a:lnTo>
                <a:lnTo>
                  <a:pt x="995705" y="191249"/>
                </a:lnTo>
                <a:lnTo>
                  <a:pt x="1160233" y="132676"/>
                </a:lnTo>
                <a:lnTo>
                  <a:pt x="1190574" y="171869"/>
                </a:lnTo>
                <a:lnTo>
                  <a:pt x="1217587" y="212826"/>
                </a:lnTo>
                <a:lnTo>
                  <a:pt x="1241221" y="255409"/>
                </a:lnTo>
                <a:lnTo>
                  <a:pt x="1261389" y="299466"/>
                </a:lnTo>
                <a:lnTo>
                  <a:pt x="1278039" y="344881"/>
                </a:lnTo>
                <a:lnTo>
                  <a:pt x="1291107" y="391490"/>
                </a:lnTo>
                <a:lnTo>
                  <a:pt x="1300518" y="439166"/>
                </a:lnTo>
                <a:lnTo>
                  <a:pt x="1306207" y="487781"/>
                </a:lnTo>
                <a:lnTo>
                  <a:pt x="1308125" y="537197"/>
                </a:lnTo>
                <a:lnTo>
                  <a:pt x="1306360" y="584085"/>
                </a:lnTo>
                <a:lnTo>
                  <a:pt x="1301165" y="630097"/>
                </a:lnTo>
                <a:lnTo>
                  <a:pt x="1292644" y="675106"/>
                </a:lnTo>
                <a:lnTo>
                  <a:pt x="1280909" y="719023"/>
                </a:lnTo>
                <a:lnTo>
                  <a:pt x="1266101" y="761720"/>
                </a:lnTo>
                <a:lnTo>
                  <a:pt x="1248333" y="803097"/>
                </a:lnTo>
                <a:lnTo>
                  <a:pt x="1227721" y="843038"/>
                </a:lnTo>
                <a:lnTo>
                  <a:pt x="1204379" y="881418"/>
                </a:lnTo>
                <a:lnTo>
                  <a:pt x="1178433" y="918133"/>
                </a:lnTo>
                <a:lnTo>
                  <a:pt x="1149997" y="953084"/>
                </a:lnTo>
                <a:lnTo>
                  <a:pt x="1119200" y="986129"/>
                </a:lnTo>
                <a:lnTo>
                  <a:pt x="1086142" y="1017193"/>
                </a:lnTo>
                <a:lnTo>
                  <a:pt x="1050975" y="1046137"/>
                </a:lnTo>
                <a:lnTo>
                  <a:pt x="1013790" y="1072845"/>
                </a:lnTo>
                <a:lnTo>
                  <a:pt x="974712" y="1097229"/>
                </a:lnTo>
                <a:lnTo>
                  <a:pt x="933869" y="1119162"/>
                </a:lnTo>
                <a:lnTo>
                  <a:pt x="891374" y="1138542"/>
                </a:lnTo>
                <a:lnTo>
                  <a:pt x="847344" y="1155242"/>
                </a:lnTo>
                <a:lnTo>
                  <a:pt x="801916" y="1169149"/>
                </a:lnTo>
                <a:lnTo>
                  <a:pt x="755180" y="1180172"/>
                </a:lnTo>
                <a:lnTo>
                  <a:pt x="707275" y="1188186"/>
                </a:lnTo>
                <a:lnTo>
                  <a:pt x="658317" y="1193063"/>
                </a:lnTo>
                <a:lnTo>
                  <a:pt x="608431" y="1194727"/>
                </a:lnTo>
                <a:lnTo>
                  <a:pt x="555650" y="1192872"/>
                </a:lnTo>
                <a:lnTo>
                  <a:pt x="503631" y="1187399"/>
                </a:lnTo>
                <a:lnTo>
                  <a:pt x="452551" y="1178356"/>
                </a:lnTo>
                <a:lnTo>
                  <a:pt x="402564" y="1165847"/>
                </a:lnTo>
                <a:lnTo>
                  <a:pt x="353872" y="1149934"/>
                </a:lnTo>
                <a:lnTo>
                  <a:pt x="306654" y="1130693"/>
                </a:lnTo>
                <a:lnTo>
                  <a:pt x="261061" y="1108227"/>
                </a:lnTo>
                <a:lnTo>
                  <a:pt x="217284" y="1082598"/>
                </a:lnTo>
                <a:lnTo>
                  <a:pt x="175501" y="1053896"/>
                </a:lnTo>
                <a:lnTo>
                  <a:pt x="135890" y="1022197"/>
                </a:lnTo>
                <a:lnTo>
                  <a:pt x="216166" y="877912"/>
                </a:lnTo>
                <a:lnTo>
                  <a:pt x="0" y="981532"/>
                </a:lnTo>
                <a:lnTo>
                  <a:pt x="34277" y="1019327"/>
                </a:lnTo>
                <a:lnTo>
                  <a:pt x="70459" y="1054481"/>
                </a:lnTo>
                <a:lnTo>
                  <a:pt x="108419" y="1086967"/>
                </a:lnTo>
                <a:lnTo>
                  <a:pt x="148031" y="1116749"/>
                </a:lnTo>
                <a:lnTo>
                  <a:pt x="189179" y="1143825"/>
                </a:lnTo>
                <a:lnTo>
                  <a:pt x="231736" y="1168158"/>
                </a:lnTo>
                <a:lnTo>
                  <a:pt x="275590" y="1189710"/>
                </a:lnTo>
                <a:lnTo>
                  <a:pt x="320598" y="1208481"/>
                </a:lnTo>
                <a:lnTo>
                  <a:pt x="366661" y="1224432"/>
                </a:lnTo>
                <a:lnTo>
                  <a:pt x="413651" y="1237538"/>
                </a:lnTo>
                <a:lnTo>
                  <a:pt x="461454" y="1247775"/>
                </a:lnTo>
                <a:lnTo>
                  <a:pt x="509930" y="1255115"/>
                </a:lnTo>
                <a:lnTo>
                  <a:pt x="558965" y="1259535"/>
                </a:lnTo>
                <a:lnTo>
                  <a:pt x="608431" y="1261021"/>
                </a:lnTo>
                <a:lnTo>
                  <a:pt x="658787" y="1259471"/>
                </a:lnTo>
                <a:lnTo>
                  <a:pt x="708279" y="1254912"/>
                </a:lnTo>
                <a:lnTo>
                  <a:pt x="756818" y="1247419"/>
                </a:lnTo>
                <a:lnTo>
                  <a:pt x="804278" y="1237107"/>
                </a:lnTo>
                <a:lnTo>
                  <a:pt x="850595" y="1224051"/>
                </a:lnTo>
                <a:lnTo>
                  <a:pt x="895629" y="1208366"/>
                </a:lnTo>
                <a:lnTo>
                  <a:pt x="939304" y="1190142"/>
                </a:lnTo>
                <a:lnTo>
                  <a:pt x="981506" y="1169466"/>
                </a:lnTo>
                <a:lnTo>
                  <a:pt x="1022134" y="1146441"/>
                </a:lnTo>
                <a:lnTo>
                  <a:pt x="1061097" y="1121168"/>
                </a:lnTo>
                <a:lnTo>
                  <a:pt x="1098270" y="1093749"/>
                </a:lnTo>
                <a:lnTo>
                  <a:pt x="1133576" y="1064260"/>
                </a:lnTo>
                <a:lnTo>
                  <a:pt x="1166901" y="1032802"/>
                </a:lnTo>
                <a:lnTo>
                  <a:pt x="1198143" y="999490"/>
                </a:lnTo>
                <a:lnTo>
                  <a:pt x="1227201" y="964399"/>
                </a:lnTo>
                <a:lnTo>
                  <a:pt x="1253985" y="927633"/>
                </a:lnTo>
                <a:lnTo>
                  <a:pt x="1278369" y="889279"/>
                </a:lnTo>
                <a:lnTo>
                  <a:pt x="1300276" y="849452"/>
                </a:lnTo>
                <a:lnTo>
                  <a:pt x="1319593" y="808240"/>
                </a:lnTo>
                <a:lnTo>
                  <a:pt x="1336205" y="765733"/>
                </a:lnTo>
                <a:lnTo>
                  <a:pt x="1350035" y="722033"/>
                </a:lnTo>
                <a:lnTo>
                  <a:pt x="1360970" y="677227"/>
                </a:lnTo>
                <a:lnTo>
                  <a:pt x="1368907" y="631418"/>
                </a:lnTo>
                <a:lnTo>
                  <a:pt x="1373733" y="584708"/>
                </a:lnTo>
                <a:lnTo>
                  <a:pt x="1375371" y="537197"/>
                </a:lnTo>
                <a:close/>
              </a:path>
            </a:pathLst>
          </a:custGeom>
          <a:solidFill>
            <a:srgbClr val="009A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400" b="1" i="0">
                <a:solidFill>
                  <a:srgbClr val="0A7BBC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3154680"/>
            <a:ext cx="795528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3154680"/>
            <a:ext cx="795528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784600" cy="12854305"/>
          </a:xfrm>
          <a:custGeom>
            <a:avLst/>
            <a:gdLst/>
            <a:ahLst/>
            <a:cxnLst/>
            <a:rect l="l" t="t" r="r" b="b"/>
            <a:pathLst>
              <a:path w="3784600" h="12854305">
                <a:moveTo>
                  <a:pt x="299655" y="0"/>
                </a:moveTo>
                <a:lnTo>
                  <a:pt x="0" y="0"/>
                </a:lnTo>
                <a:lnTo>
                  <a:pt x="0" y="12854200"/>
                </a:lnTo>
                <a:lnTo>
                  <a:pt x="3784081" y="5919220"/>
                </a:lnTo>
                <a:lnTo>
                  <a:pt x="299655" y="0"/>
                </a:lnTo>
                <a:close/>
              </a:path>
            </a:pathLst>
          </a:custGeom>
          <a:solidFill>
            <a:srgbClr val="E1E9F0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745237" y="0"/>
            <a:ext cx="5219065" cy="13716000"/>
          </a:xfrm>
          <a:custGeom>
            <a:avLst/>
            <a:gdLst/>
            <a:ahLst/>
            <a:cxnLst/>
            <a:rect l="l" t="t" r="r" b="b"/>
            <a:pathLst>
              <a:path w="5219065" h="13716000">
                <a:moveTo>
                  <a:pt x="1924278" y="0"/>
                </a:moveTo>
                <a:lnTo>
                  <a:pt x="693877" y="0"/>
                </a:lnTo>
                <a:lnTo>
                  <a:pt x="3988416" y="5919434"/>
                </a:lnTo>
                <a:lnTo>
                  <a:pt x="0" y="13716000"/>
                </a:lnTo>
                <a:lnTo>
                  <a:pt x="1230388" y="13716000"/>
                </a:lnTo>
                <a:lnTo>
                  <a:pt x="5218816" y="5919431"/>
                </a:lnTo>
                <a:lnTo>
                  <a:pt x="1924278" y="0"/>
                </a:lnTo>
                <a:close/>
              </a:path>
            </a:pathLst>
          </a:custGeom>
          <a:solidFill>
            <a:srgbClr val="EEF3F6">
              <a:alpha val="323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0"/>
            <a:ext cx="6734175" cy="13716000"/>
          </a:xfrm>
          <a:custGeom>
            <a:avLst/>
            <a:gdLst/>
            <a:ahLst/>
            <a:cxnLst/>
            <a:rect l="l" t="t" r="r" b="b"/>
            <a:pathLst>
              <a:path w="6734175" h="13716000">
                <a:moveTo>
                  <a:pt x="3439113" y="0"/>
                </a:moveTo>
                <a:lnTo>
                  <a:pt x="299655" y="0"/>
                </a:lnTo>
                <a:lnTo>
                  <a:pt x="3784081" y="5919220"/>
                </a:lnTo>
                <a:lnTo>
                  <a:pt x="0" y="12854200"/>
                </a:lnTo>
                <a:lnTo>
                  <a:pt x="0" y="13716000"/>
                </a:lnTo>
                <a:lnTo>
                  <a:pt x="2745241" y="13716000"/>
                </a:lnTo>
                <a:lnTo>
                  <a:pt x="6733656" y="5919424"/>
                </a:lnTo>
                <a:lnTo>
                  <a:pt x="3439113" y="0"/>
                </a:lnTo>
                <a:close/>
              </a:path>
            </a:pathLst>
          </a:custGeom>
          <a:solidFill>
            <a:srgbClr val="E1E9F0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0"/>
            <a:ext cx="6734175" cy="13716000"/>
          </a:xfrm>
          <a:custGeom>
            <a:avLst/>
            <a:gdLst/>
            <a:ahLst/>
            <a:cxnLst/>
            <a:rect l="l" t="t" r="r" b="b"/>
            <a:pathLst>
              <a:path w="6734175" h="13716000">
                <a:moveTo>
                  <a:pt x="3439113" y="0"/>
                </a:moveTo>
                <a:lnTo>
                  <a:pt x="299655" y="0"/>
                </a:lnTo>
                <a:lnTo>
                  <a:pt x="3784081" y="5919220"/>
                </a:lnTo>
                <a:lnTo>
                  <a:pt x="0" y="12854200"/>
                </a:lnTo>
                <a:lnTo>
                  <a:pt x="0" y="13716000"/>
                </a:lnTo>
                <a:lnTo>
                  <a:pt x="2745241" y="13716000"/>
                </a:lnTo>
                <a:lnTo>
                  <a:pt x="6733654" y="5919428"/>
                </a:lnTo>
                <a:lnTo>
                  <a:pt x="3439113" y="0"/>
                </a:lnTo>
                <a:close/>
              </a:path>
            </a:pathLst>
          </a:custGeom>
          <a:solidFill>
            <a:srgbClr val="EEF3F6">
              <a:alpha val="203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400" b="1" i="0">
                <a:solidFill>
                  <a:srgbClr val="0A7BBC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784600" cy="12854305"/>
          </a:xfrm>
          <a:custGeom>
            <a:avLst/>
            <a:gdLst/>
            <a:ahLst/>
            <a:cxnLst/>
            <a:rect l="l" t="t" r="r" b="b"/>
            <a:pathLst>
              <a:path w="3784600" h="12854305">
                <a:moveTo>
                  <a:pt x="299663" y="0"/>
                </a:moveTo>
                <a:lnTo>
                  <a:pt x="0" y="0"/>
                </a:lnTo>
                <a:lnTo>
                  <a:pt x="0" y="12854192"/>
                </a:lnTo>
                <a:lnTo>
                  <a:pt x="3784082" y="5919222"/>
                </a:lnTo>
                <a:lnTo>
                  <a:pt x="299663" y="0"/>
                </a:lnTo>
                <a:close/>
              </a:path>
            </a:pathLst>
          </a:custGeom>
          <a:solidFill>
            <a:srgbClr val="E1E9F0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745225" y="0"/>
            <a:ext cx="5219065" cy="13716000"/>
          </a:xfrm>
          <a:custGeom>
            <a:avLst/>
            <a:gdLst/>
            <a:ahLst/>
            <a:cxnLst/>
            <a:rect l="l" t="t" r="r" b="b"/>
            <a:pathLst>
              <a:path w="5219065" h="13716000">
                <a:moveTo>
                  <a:pt x="1924291" y="0"/>
                </a:moveTo>
                <a:lnTo>
                  <a:pt x="693889" y="0"/>
                </a:lnTo>
                <a:lnTo>
                  <a:pt x="3988428" y="5919434"/>
                </a:lnTo>
                <a:lnTo>
                  <a:pt x="0" y="13716000"/>
                </a:lnTo>
                <a:lnTo>
                  <a:pt x="1230401" y="13716000"/>
                </a:lnTo>
                <a:lnTo>
                  <a:pt x="5218828" y="5919431"/>
                </a:lnTo>
                <a:lnTo>
                  <a:pt x="1924291" y="0"/>
                </a:lnTo>
                <a:close/>
              </a:path>
            </a:pathLst>
          </a:custGeom>
          <a:solidFill>
            <a:srgbClr val="EEF3F6">
              <a:alpha val="323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0"/>
            <a:ext cx="6734175" cy="13716000"/>
          </a:xfrm>
          <a:custGeom>
            <a:avLst/>
            <a:gdLst/>
            <a:ahLst/>
            <a:cxnLst/>
            <a:rect l="l" t="t" r="r" b="b"/>
            <a:pathLst>
              <a:path w="6734175" h="13716000">
                <a:moveTo>
                  <a:pt x="3439121" y="0"/>
                </a:moveTo>
                <a:lnTo>
                  <a:pt x="299663" y="0"/>
                </a:lnTo>
                <a:lnTo>
                  <a:pt x="3784082" y="5919222"/>
                </a:lnTo>
                <a:lnTo>
                  <a:pt x="0" y="12854192"/>
                </a:lnTo>
                <a:lnTo>
                  <a:pt x="0" y="13716000"/>
                </a:lnTo>
                <a:lnTo>
                  <a:pt x="2745224" y="13716000"/>
                </a:lnTo>
                <a:lnTo>
                  <a:pt x="6733657" y="5919425"/>
                </a:lnTo>
                <a:lnTo>
                  <a:pt x="3439121" y="0"/>
                </a:lnTo>
                <a:close/>
              </a:path>
            </a:pathLst>
          </a:custGeom>
          <a:solidFill>
            <a:srgbClr val="E1E9F0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0"/>
            <a:ext cx="6734175" cy="13716000"/>
          </a:xfrm>
          <a:custGeom>
            <a:avLst/>
            <a:gdLst/>
            <a:ahLst/>
            <a:cxnLst/>
            <a:rect l="l" t="t" r="r" b="b"/>
            <a:pathLst>
              <a:path w="6734175" h="13716000">
                <a:moveTo>
                  <a:pt x="3439121" y="0"/>
                </a:moveTo>
                <a:lnTo>
                  <a:pt x="299663" y="0"/>
                </a:lnTo>
                <a:lnTo>
                  <a:pt x="3784082" y="5919222"/>
                </a:lnTo>
                <a:lnTo>
                  <a:pt x="0" y="12854192"/>
                </a:lnTo>
                <a:lnTo>
                  <a:pt x="0" y="13716000"/>
                </a:lnTo>
                <a:lnTo>
                  <a:pt x="2745224" y="13716000"/>
                </a:lnTo>
                <a:lnTo>
                  <a:pt x="6733654" y="5919432"/>
                </a:lnTo>
                <a:lnTo>
                  <a:pt x="3439121" y="0"/>
                </a:lnTo>
                <a:close/>
              </a:path>
            </a:pathLst>
          </a:custGeom>
          <a:solidFill>
            <a:srgbClr val="EEF3F6">
              <a:alpha val="203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39961" y="0"/>
            <a:ext cx="4348038" cy="422755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78773" y="1224808"/>
            <a:ext cx="6436994" cy="4203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400" b="1" i="0">
                <a:solidFill>
                  <a:srgbClr val="0A7BBC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02403" y="2892132"/>
            <a:ext cx="12883192" cy="6357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bg1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12755880"/>
            <a:ext cx="585216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12755880"/>
            <a:ext cx="420624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12755880"/>
            <a:ext cx="420624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41.png"/><Relationship Id="rId2" Type="http://schemas.openxmlformats.org/officeDocument/2006/relationships/image" Target="../media/image23.png"/><Relationship Id="rId19" Type="http://schemas.openxmlformats.org/officeDocument/2006/relationships/image" Target="../media/image40.jpeg"/><Relationship Id="rId18" Type="http://schemas.openxmlformats.org/officeDocument/2006/relationships/image" Target="../media/image39.png"/><Relationship Id="rId17" Type="http://schemas.openxmlformats.org/officeDocument/2006/relationships/image" Target="../media/image38.png"/><Relationship Id="rId16" Type="http://schemas.openxmlformats.org/officeDocument/2006/relationships/image" Target="../media/image37.png"/><Relationship Id="rId15" Type="http://schemas.openxmlformats.org/officeDocument/2006/relationships/image" Target="../media/image36.png"/><Relationship Id="rId14" Type="http://schemas.openxmlformats.org/officeDocument/2006/relationships/image" Target="../media/image35.png"/><Relationship Id="rId13" Type="http://schemas.openxmlformats.org/officeDocument/2006/relationships/image" Target="../media/image34.png"/><Relationship Id="rId12" Type="http://schemas.openxmlformats.org/officeDocument/2006/relationships/image" Target="../media/image33.png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1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49.png"/><Relationship Id="rId3" Type="http://schemas.openxmlformats.org/officeDocument/2006/relationships/image" Target="../media/image1.sv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41.png"/><Relationship Id="rId2" Type="http://schemas.openxmlformats.org/officeDocument/2006/relationships/image" Target="../media/image23.png"/><Relationship Id="rId19" Type="http://schemas.openxmlformats.org/officeDocument/2006/relationships/image" Target="../media/image40.jpeg"/><Relationship Id="rId18" Type="http://schemas.openxmlformats.org/officeDocument/2006/relationships/image" Target="../media/image39.png"/><Relationship Id="rId17" Type="http://schemas.openxmlformats.org/officeDocument/2006/relationships/image" Target="../media/image38.png"/><Relationship Id="rId16" Type="http://schemas.openxmlformats.org/officeDocument/2006/relationships/image" Target="../media/image37.png"/><Relationship Id="rId15" Type="http://schemas.openxmlformats.org/officeDocument/2006/relationships/image" Target="../media/image36.png"/><Relationship Id="rId14" Type="http://schemas.openxmlformats.org/officeDocument/2006/relationships/image" Target="../media/image35.png"/><Relationship Id="rId13" Type="http://schemas.openxmlformats.org/officeDocument/2006/relationships/image" Target="../media/image34.png"/><Relationship Id="rId12" Type="http://schemas.openxmlformats.org/officeDocument/2006/relationships/image" Target="../media/image33.png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800600" y="-685800"/>
            <a:ext cx="22326600" cy="16078200"/>
            <a:chOff x="-4800600" y="-685800"/>
            <a:chExt cx="22326600" cy="1607820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3556947"/>
              <a:ext cx="13219705" cy="10159052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2000" y="-685800"/>
              <a:ext cx="18288000" cy="8991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-4800600" y="1676400"/>
              <a:ext cx="13661390" cy="13716000"/>
            </a:xfrm>
            <a:custGeom>
              <a:avLst/>
              <a:gdLst/>
              <a:ahLst/>
              <a:cxnLst/>
              <a:rect l="l" t="t" r="r" b="b"/>
              <a:pathLst>
                <a:path w="13661390" h="13716000">
                  <a:moveTo>
                    <a:pt x="13661123" y="3703472"/>
                  </a:moveTo>
                  <a:lnTo>
                    <a:pt x="9957664" y="0"/>
                  </a:lnTo>
                  <a:lnTo>
                    <a:pt x="6940182" y="0"/>
                  </a:lnTo>
                  <a:lnTo>
                    <a:pt x="796950" y="0"/>
                  </a:lnTo>
                  <a:lnTo>
                    <a:pt x="0" y="0"/>
                  </a:lnTo>
                  <a:lnTo>
                    <a:pt x="0" y="2220531"/>
                  </a:lnTo>
                  <a:lnTo>
                    <a:pt x="1482979" y="3703536"/>
                  </a:lnTo>
                  <a:lnTo>
                    <a:pt x="0" y="5186527"/>
                  </a:lnTo>
                  <a:lnTo>
                    <a:pt x="0" y="8204009"/>
                  </a:lnTo>
                  <a:lnTo>
                    <a:pt x="0" y="13716000"/>
                  </a:lnTo>
                  <a:lnTo>
                    <a:pt x="631228" y="13716000"/>
                  </a:lnTo>
                  <a:lnTo>
                    <a:pt x="3648710" y="13716000"/>
                  </a:lnTo>
                  <a:lnTo>
                    <a:pt x="13661123" y="3703586"/>
                  </a:lnTo>
                  <a:close/>
                </a:path>
              </a:pathLst>
            </a:custGeom>
            <a:solidFill>
              <a:srgbClr val="6FBCE0">
                <a:alpha val="1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09573" y="1057414"/>
              <a:ext cx="303530" cy="142240"/>
            </a:xfrm>
            <a:custGeom>
              <a:avLst/>
              <a:gdLst/>
              <a:ahLst/>
              <a:cxnLst/>
              <a:rect l="l" t="t" r="r" b="b"/>
              <a:pathLst>
                <a:path w="303530" h="142240">
                  <a:moveTo>
                    <a:pt x="142138" y="0"/>
                  </a:moveTo>
                  <a:lnTo>
                    <a:pt x="0" y="0"/>
                  </a:lnTo>
                  <a:lnTo>
                    <a:pt x="0" y="142176"/>
                  </a:lnTo>
                  <a:lnTo>
                    <a:pt x="142138" y="142176"/>
                  </a:lnTo>
                  <a:lnTo>
                    <a:pt x="142138" y="0"/>
                  </a:lnTo>
                  <a:close/>
                </a:path>
                <a:path w="303530" h="142240">
                  <a:moveTo>
                    <a:pt x="303110" y="0"/>
                  </a:moveTo>
                  <a:lnTo>
                    <a:pt x="160972" y="0"/>
                  </a:lnTo>
                  <a:lnTo>
                    <a:pt x="160972" y="142176"/>
                  </a:lnTo>
                  <a:lnTo>
                    <a:pt x="303110" y="142176"/>
                  </a:lnTo>
                  <a:lnTo>
                    <a:pt x="303110" y="0"/>
                  </a:lnTo>
                  <a:close/>
                </a:path>
              </a:pathLst>
            </a:custGeom>
            <a:solidFill>
              <a:srgbClr val="00AC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31480" y="1057414"/>
              <a:ext cx="1228725" cy="1259205"/>
            </a:xfrm>
            <a:custGeom>
              <a:avLst/>
              <a:gdLst/>
              <a:ahLst/>
              <a:cxnLst/>
              <a:rect l="l" t="t" r="r" b="b"/>
              <a:pathLst>
                <a:path w="1228725" h="1259205">
                  <a:moveTo>
                    <a:pt x="142138" y="0"/>
                  </a:moveTo>
                  <a:lnTo>
                    <a:pt x="0" y="0"/>
                  </a:lnTo>
                  <a:lnTo>
                    <a:pt x="0" y="142176"/>
                  </a:lnTo>
                  <a:lnTo>
                    <a:pt x="142138" y="142176"/>
                  </a:lnTo>
                  <a:lnTo>
                    <a:pt x="142138" y="0"/>
                  </a:lnTo>
                  <a:close/>
                </a:path>
                <a:path w="1228725" h="1259205">
                  <a:moveTo>
                    <a:pt x="303072" y="0"/>
                  </a:moveTo>
                  <a:lnTo>
                    <a:pt x="160934" y="0"/>
                  </a:lnTo>
                  <a:lnTo>
                    <a:pt x="160934" y="142176"/>
                  </a:lnTo>
                  <a:lnTo>
                    <a:pt x="303072" y="142176"/>
                  </a:lnTo>
                  <a:lnTo>
                    <a:pt x="303072" y="0"/>
                  </a:lnTo>
                  <a:close/>
                </a:path>
                <a:path w="1228725" h="1259205">
                  <a:moveTo>
                    <a:pt x="464007" y="0"/>
                  </a:moveTo>
                  <a:lnTo>
                    <a:pt x="321868" y="0"/>
                  </a:lnTo>
                  <a:lnTo>
                    <a:pt x="321868" y="142176"/>
                  </a:lnTo>
                  <a:lnTo>
                    <a:pt x="464007" y="142176"/>
                  </a:lnTo>
                  <a:lnTo>
                    <a:pt x="464007" y="0"/>
                  </a:lnTo>
                  <a:close/>
                </a:path>
                <a:path w="1228725" h="1259205">
                  <a:moveTo>
                    <a:pt x="624992" y="0"/>
                  </a:moveTo>
                  <a:lnTo>
                    <a:pt x="482854" y="0"/>
                  </a:lnTo>
                  <a:lnTo>
                    <a:pt x="482854" y="142176"/>
                  </a:lnTo>
                  <a:lnTo>
                    <a:pt x="624992" y="142176"/>
                  </a:lnTo>
                  <a:lnTo>
                    <a:pt x="624992" y="0"/>
                  </a:lnTo>
                  <a:close/>
                </a:path>
                <a:path w="1228725" h="1259205">
                  <a:moveTo>
                    <a:pt x="1228420" y="1116863"/>
                  </a:moveTo>
                  <a:lnTo>
                    <a:pt x="1086281" y="1116863"/>
                  </a:lnTo>
                  <a:lnTo>
                    <a:pt x="1086281" y="1259039"/>
                  </a:lnTo>
                  <a:lnTo>
                    <a:pt x="1228420" y="1259039"/>
                  </a:lnTo>
                  <a:lnTo>
                    <a:pt x="1228420" y="1116863"/>
                  </a:lnTo>
                  <a:close/>
                </a:path>
              </a:pathLst>
            </a:custGeom>
            <a:solidFill>
              <a:srgbClr val="007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008325" y="2103208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39" h="142239">
                  <a:moveTo>
                    <a:pt x="142138" y="0"/>
                  </a:moveTo>
                  <a:lnTo>
                    <a:pt x="0" y="0"/>
                  </a:lnTo>
                  <a:lnTo>
                    <a:pt x="0" y="142176"/>
                  </a:lnTo>
                  <a:lnTo>
                    <a:pt x="142138" y="142176"/>
                  </a:lnTo>
                  <a:lnTo>
                    <a:pt x="142138" y="0"/>
                  </a:lnTo>
                  <a:close/>
                </a:path>
              </a:pathLst>
            </a:custGeom>
            <a:solidFill>
              <a:srgbClr val="00AC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31480" y="1382381"/>
              <a:ext cx="303530" cy="142240"/>
            </a:xfrm>
            <a:custGeom>
              <a:avLst/>
              <a:gdLst/>
              <a:ahLst/>
              <a:cxnLst/>
              <a:rect l="l" t="t" r="r" b="b"/>
              <a:pathLst>
                <a:path w="303530" h="142240">
                  <a:moveTo>
                    <a:pt x="142138" y="0"/>
                  </a:moveTo>
                  <a:lnTo>
                    <a:pt x="0" y="0"/>
                  </a:lnTo>
                  <a:lnTo>
                    <a:pt x="0" y="142125"/>
                  </a:lnTo>
                  <a:lnTo>
                    <a:pt x="142138" y="142125"/>
                  </a:lnTo>
                  <a:lnTo>
                    <a:pt x="142138" y="0"/>
                  </a:lnTo>
                  <a:close/>
                </a:path>
                <a:path w="303530" h="142240">
                  <a:moveTo>
                    <a:pt x="303072" y="0"/>
                  </a:moveTo>
                  <a:lnTo>
                    <a:pt x="160934" y="0"/>
                  </a:lnTo>
                  <a:lnTo>
                    <a:pt x="160934" y="142125"/>
                  </a:lnTo>
                  <a:lnTo>
                    <a:pt x="303072" y="142125"/>
                  </a:lnTo>
                  <a:lnTo>
                    <a:pt x="303072" y="0"/>
                  </a:lnTo>
                  <a:close/>
                </a:path>
              </a:pathLst>
            </a:custGeom>
            <a:solidFill>
              <a:srgbClr val="007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953348" y="1382382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39" h="142240">
                  <a:moveTo>
                    <a:pt x="142138" y="0"/>
                  </a:moveTo>
                  <a:lnTo>
                    <a:pt x="0" y="0"/>
                  </a:lnTo>
                  <a:lnTo>
                    <a:pt x="0" y="142125"/>
                  </a:lnTo>
                  <a:lnTo>
                    <a:pt x="142138" y="142125"/>
                  </a:lnTo>
                  <a:lnTo>
                    <a:pt x="142138" y="0"/>
                  </a:lnTo>
                  <a:close/>
                </a:path>
              </a:pathLst>
            </a:custGeom>
            <a:solidFill>
              <a:srgbClr val="00AC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114334" y="1382381"/>
              <a:ext cx="464184" cy="142240"/>
            </a:xfrm>
            <a:custGeom>
              <a:avLst/>
              <a:gdLst/>
              <a:ahLst/>
              <a:cxnLst/>
              <a:rect l="l" t="t" r="r" b="b"/>
              <a:pathLst>
                <a:path w="464185" h="142240">
                  <a:moveTo>
                    <a:pt x="142138" y="0"/>
                  </a:moveTo>
                  <a:lnTo>
                    <a:pt x="0" y="0"/>
                  </a:lnTo>
                  <a:lnTo>
                    <a:pt x="0" y="142125"/>
                  </a:lnTo>
                  <a:lnTo>
                    <a:pt x="142138" y="142125"/>
                  </a:lnTo>
                  <a:lnTo>
                    <a:pt x="142138" y="0"/>
                  </a:lnTo>
                  <a:close/>
                </a:path>
                <a:path w="464185" h="142240">
                  <a:moveTo>
                    <a:pt x="303072" y="0"/>
                  </a:moveTo>
                  <a:lnTo>
                    <a:pt x="160934" y="0"/>
                  </a:lnTo>
                  <a:lnTo>
                    <a:pt x="160934" y="142125"/>
                  </a:lnTo>
                  <a:lnTo>
                    <a:pt x="303072" y="142125"/>
                  </a:lnTo>
                  <a:lnTo>
                    <a:pt x="303072" y="0"/>
                  </a:lnTo>
                  <a:close/>
                </a:path>
                <a:path w="464185" h="142240">
                  <a:moveTo>
                    <a:pt x="464007" y="0"/>
                  </a:moveTo>
                  <a:lnTo>
                    <a:pt x="321868" y="0"/>
                  </a:lnTo>
                  <a:lnTo>
                    <a:pt x="321868" y="142125"/>
                  </a:lnTo>
                  <a:lnTo>
                    <a:pt x="464007" y="142125"/>
                  </a:lnTo>
                  <a:lnTo>
                    <a:pt x="464007" y="0"/>
                  </a:lnTo>
                  <a:close/>
                </a:path>
              </a:pathLst>
            </a:custGeom>
            <a:solidFill>
              <a:srgbClr val="007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470545" y="1544827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40" h="142239">
                  <a:moveTo>
                    <a:pt x="142138" y="0"/>
                  </a:moveTo>
                  <a:lnTo>
                    <a:pt x="0" y="0"/>
                  </a:lnTo>
                  <a:lnTo>
                    <a:pt x="0" y="142125"/>
                  </a:lnTo>
                  <a:lnTo>
                    <a:pt x="142138" y="142125"/>
                  </a:lnTo>
                  <a:lnTo>
                    <a:pt x="142138" y="0"/>
                  </a:lnTo>
                  <a:close/>
                </a:path>
              </a:pathLst>
            </a:custGeom>
            <a:solidFill>
              <a:srgbClr val="00AC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470545" y="1544827"/>
              <a:ext cx="1460500" cy="304800"/>
            </a:xfrm>
            <a:custGeom>
              <a:avLst/>
              <a:gdLst/>
              <a:ahLst/>
              <a:cxnLst/>
              <a:rect l="l" t="t" r="r" b="b"/>
              <a:pathLst>
                <a:path w="1460500" h="304800">
                  <a:moveTo>
                    <a:pt x="142138" y="162445"/>
                  </a:moveTo>
                  <a:lnTo>
                    <a:pt x="0" y="162445"/>
                  </a:lnTo>
                  <a:lnTo>
                    <a:pt x="0" y="304584"/>
                  </a:lnTo>
                  <a:lnTo>
                    <a:pt x="142138" y="304584"/>
                  </a:lnTo>
                  <a:lnTo>
                    <a:pt x="142138" y="162445"/>
                  </a:lnTo>
                  <a:close/>
                </a:path>
                <a:path w="1460500" h="304800">
                  <a:moveTo>
                    <a:pt x="303072" y="0"/>
                  </a:moveTo>
                  <a:lnTo>
                    <a:pt x="160934" y="0"/>
                  </a:lnTo>
                  <a:lnTo>
                    <a:pt x="160934" y="142125"/>
                  </a:lnTo>
                  <a:lnTo>
                    <a:pt x="303072" y="142125"/>
                  </a:lnTo>
                  <a:lnTo>
                    <a:pt x="303072" y="0"/>
                  </a:lnTo>
                  <a:close/>
                </a:path>
                <a:path w="1460500" h="304800">
                  <a:moveTo>
                    <a:pt x="464007" y="0"/>
                  </a:moveTo>
                  <a:lnTo>
                    <a:pt x="321868" y="0"/>
                  </a:lnTo>
                  <a:lnTo>
                    <a:pt x="321868" y="142125"/>
                  </a:lnTo>
                  <a:lnTo>
                    <a:pt x="464007" y="142125"/>
                  </a:lnTo>
                  <a:lnTo>
                    <a:pt x="464007" y="0"/>
                  </a:lnTo>
                  <a:close/>
                </a:path>
                <a:path w="1460500" h="304800">
                  <a:moveTo>
                    <a:pt x="624941" y="0"/>
                  </a:moveTo>
                  <a:lnTo>
                    <a:pt x="482803" y="0"/>
                  </a:lnTo>
                  <a:lnTo>
                    <a:pt x="482803" y="142125"/>
                  </a:lnTo>
                  <a:lnTo>
                    <a:pt x="624941" y="142125"/>
                  </a:lnTo>
                  <a:lnTo>
                    <a:pt x="624941" y="0"/>
                  </a:lnTo>
                  <a:close/>
                </a:path>
                <a:path w="1460500" h="304800">
                  <a:moveTo>
                    <a:pt x="785926" y="0"/>
                  </a:moveTo>
                  <a:lnTo>
                    <a:pt x="643788" y="0"/>
                  </a:lnTo>
                  <a:lnTo>
                    <a:pt x="643788" y="142125"/>
                  </a:lnTo>
                  <a:lnTo>
                    <a:pt x="785926" y="142125"/>
                  </a:lnTo>
                  <a:lnTo>
                    <a:pt x="785926" y="0"/>
                  </a:lnTo>
                  <a:close/>
                </a:path>
                <a:path w="1460500" h="304800">
                  <a:moveTo>
                    <a:pt x="946861" y="0"/>
                  </a:moveTo>
                  <a:lnTo>
                    <a:pt x="804722" y="0"/>
                  </a:lnTo>
                  <a:lnTo>
                    <a:pt x="804722" y="142125"/>
                  </a:lnTo>
                  <a:lnTo>
                    <a:pt x="946861" y="142125"/>
                  </a:lnTo>
                  <a:lnTo>
                    <a:pt x="946861" y="0"/>
                  </a:lnTo>
                  <a:close/>
                </a:path>
                <a:path w="1460500" h="304800">
                  <a:moveTo>
                    <a:pt x="1460423" y="0"/>
                  </a:moveTo>
                  <a:lnTo>
                    <a:pt x="1318285" y="0"/>
                  </a:lnTo>
                  <a:lnTo>
                    <a:pt x="1318285" y="142125"/>
                  </a:lnTo>
                  <a:lnTo>
                    <a:pt x="1460423" y="142125"/>
                  </a:lnTo>
                  <a:lnTo>
                    <a:pt x="1460423" y="0"/>
                  </a:lnTo>
                  <a:close/>
                </a:path>
              </a:pathLst>
            </a:custGeom>
            <a:solidFill>
              <a:srgbClr val="007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631480" y="1707273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39" h="142239">
                  <a:moveTo>
                    <a:pt x="142138" y="0"/>
                  </a:moveTo>
                  <a:lnTo>
                    <a:pt x="0" y="0"/>
                  </a:lnTo>
                  <a:lnTo>
                    <a:pt x="0" y="142138"/>
                  </a:lnTo>
                  <a:lnTo>
                    <a:pt x="142138" y="142138"/>
                  </a:lnTo>
                  <a:lnTo>
                    <a:pt x="142138" y="0"/>
                  </a:lnTo>
                  <a:close/>
                </a:path>
              </a:pathLst>
            </a:custGeom>
            <a:solidFill>
              <a:srgbClr val="00AC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792414" y="1707273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39" h="142239">
                  <a:moveTo>
                    <a:pt x="142138" y="0"/>
                  </a:moveTo>
                  <a:lnTo>
                    <a:pt x="0" y="0"/>
                  </a:lnTo>
                  <a:lnTo>
                    <a:pt x="0" y="142138"/>
                  </a:lnTo>
                  <a:lnTo>
                    <a:pt x="142138" y="142138"/>
                  </a:lnTo>
                  <a:lnTo>
                    <a:pt x="142138" y="0"/>
                  </a:lnTo>
                  <a:close/>
                </a:path>
              </a:pathLst>
            </a:custGeom>
            <a:solidFill>
              <a:srgbClr val="007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953349" y="1707273"/>
              <a:ext cx="303530" cy="142240"/>
            </a:xfrm>
            <a:custGeom>
              <a:avLst/>
              <a:gdLst/>
              <a:ahLst/>
              <a:cxnLst/>
              <a:rect l="l" t="t" r="r" b="b"/>
              <a:pathLst>
                <a:path w="303530" h="142239">
                  <a:moveTo>
                    <a:pt x="142138" y="0"/>
                  </a:moveTo>
                  <a:lnTo>
                    <a:pt x="0" y="0"/>
                  </a:lnTo>
                  <a:lnTo>
                    <a:pt x="0" y="142138"/>
                  </a:lnTo>
                  <a:lnTo>
                    <a:pt x="142138" y="142138"/>
                  </a:lnTo>
                  <a:lnTo>
                    <a:pt x="142138" y="0"/>
                  </a:lnTo>
                  <a:close/>
                </a:path>
                <a:path w="303530" h="142239">
                  <a:moveTo>
                    <a:pt x="303123" y="0"/>
                  </a:moveTo>
                  <a:lnTo>
                    <a:pt x="160985" y="0"/>
                  </a:lnTo>
                  <a:lnTo>
                    <a:pt x="160985" y="142138"/>
                  </a:lnTo>
                  <a:lnTo>
                    <a:pt x="303123" y="142138"/>
                  </a:lnTo>
                  <a:lnTo>
                    <a:pt x="303123" y="0"/>
                  </a:lnTo>
                  <a:close/>
                </a:path>
              </a:pathLst>
            </a:custGeom>
            <a:solidFill>
              <a:srgbClr val="00AC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470545" y="1707273"/>
              <a:ext cx="947419" cy="304800"/>
            </a:xfrm>
            <a:custGeom>
              <a:avLst/>
              <a:gdLst/>
              <a:ahLst/>
              <a:cxnLst/>
              <a:rect l="l" t="t" r="r" b="b"/>
              <a:pathLst>
                <a:path w="947419" h="304800">
                  <a:moveTo>
                    <a:pt x="142138" y="162458"/>
                  </a:moveTo>
                  <a:lnTo>
                    <a:pt x="0" y="162458"/>
                  </a:lnTo>
                  <a:lnTo>
                    <a:pt x="0" y="304596"/>
                  </a:lnTo>
                  <a:lnTo>
                    <a:pt x="142138" y="304596"/>
                  </a:lnTo>
                  <a:lnTo>
                    <a:pt x="142138" y="162458"/>
                  </a:lnTo>
                  <a:close/>
                </a:path>
                <a:path w="947419" h="304800">
                  <a:moveTo>
                    <a:pt x="303072" y="162458"/>
                  </a:moveTo>
                  <a:lnTo>
                    <a:pt x="160934" y="162458"/>
                  </a:lnTo>
                  <a:lnTo>
                    <a:pt x="160934" y="304596"/>
                  </a:lnTo>
                  <a:lnTo>
                    <a:pt x="303072" y="304596"/>
                  </a:lnTo>
                  <a:lnTo>
                    <a:pt x="303072" y="162458"/>
                  </a:lnTo>
                  <a:close/>
                </a:path>
                <a:path w="947419" h="304800">
                  <a:moveTo>
                    <a:pt x="464007" y="162458"/>
                  </a:moveTo>
                  <a:lnTo>
                    <a:pt x="321868" y="162458"/>
                  </a:lnTo>
                  <a:lnTo>
                    <a:pt x="321868" y="304596"/>
                  </a:lnTo>
                  <a:lnTo>
                    <a:pt x="464007" y="304596"/>
                  </a:lnTo>
                  <a:lnTo>
                    <a:pt x="464007" y="162458"/>
                  </a:lnTo>
                  <a:close/>
                </a:path>
                <a:path w="947419" h="304800">
                  <a:moveTo>
                    <a:pt x="624941" y="162458"/>
                  </a:moveTo>
                  <a:lnTo>
                    <a:pt x="482803" y="162458"/>
                  </a:lnTo>
                  <a:lnTo>
                    <a:pt x="482803" y="304596"/>
                  </a:lnTo>
                  <a:lnTo>
                    <a:pt x="624941" y="304596"/>
                  </a:lnTo>
                  <a:lnTo>
                    <a:pt x="624941" y="162458"/>
                  </a:lnTo>
                  <a:close/>
                </a:path>
                <a:path w="947419" h="304800">
                  <a:moveTo>
                    <a:pt x="785926" y="162458"/>
                  </a:moveTo>
                  <a:lnTo>
                    <a:pt x="643788" y="162458"/>
                  </a:lnTo>
                  <a:lnTo>
                    <a:pt x="643788" y="304596"/>
                  </a:lnTo>
                  <a:lnTo>
                    <a:pt x="785926" y="304596"/>
                  </a:lnTo>
                  <a:lnTo>
                    <a:pt x="785926" y="162458"/>
                  </a:lnTo>
                  <a:close/>
                </a:path>
                <a:path w="947419" h="304800">
                  <a:moveTo>
                    <a:pt x="946861" y="162458"/>
                  </a:moveTo>
                  <a:lnTo>
                    <a:pt x="804722" y="162458"/>
                  </a:lnTo>
                  <a:lnTo>
                    <a:pt x="804722" y="304596"/>
                  </a:lnTo>
                  <a:lnTo>
                    <a:pt x="946861" y="304596"/>
                  </a:lnTo>
                  <a:lnTo>
                    <a:pt x="946861" y="162458"/>
                  </a:lnTo>
                  <a:close/>
                </a:path>
                <a:path w="947419" h="304800">
                  <a:moveTo>
                    <a:pt x="946861" y="0"/>
                  </a:moveTo>
                  <a:lnTo>
                    <a:pt x="804722" y="0"/>
                  </a:lnTo>
                  <a:lnTo>
                    <a:pt x="804722" y="142138"/>
                  </a:lnTo>
                  <a:lnTo>
                    <a:pt x="946861" y="142138"/>
                  </a:lnTo>
                  <a:lnTo>
                    <a:pt x="946861" y="0"/>
                  </a:lnTo>
                  <a:close/>
                </a:path>
              </a:pathLst>
            </a:custGeom>
            <a:solidFill>
              <a:srgbClr val="007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631480" y="2194610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39" h="142239">
                  <a:moveTo>
                    <a:pt x="142138" y="0"/>
                  </a:moveTo>
                  <a:lnTo>
                    <a:pt x="0" y="0"/>
                  </a:lnTo>
                  <a:lnTo>
                    <a:pt x="0" y="142176"/>
                  </a:lnTo>
                  <a:lnTo>
                    <a:pt x="142138" y="142176"/>
                  </a:lnTo>
                  <a:lnTo>
                    <a:pt x="142138" y="0"/>
                  </a:lnTo>
                  <a:close/>
                </a:path>
              </a:pathLst>
            </a:custGeom>
            <a:solidFill>
              <a:srgbClr val="00AC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631480" y="2032190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39" h="142239">
                  <a:moveTo>
                    <a:pt x="142138" y="0"/>
                  </a:moveTo>
                  <a:lnTo>
                    <a:pt x="0" y="0"/>
                  </a:lnTo>
                  <a:lnTo>
                    <a:pt x="0" y="142138"/>
                  </a:lnTo>
                  <a:lnTo>
                    <a:pt x="142138" y="142138"/>
                  </a:lnTo>
                  <a:lnTo>
                    <a:pt x="142138" y="0"/>
                  </a:lnTo>
                  <a:close/>
                </a:path>
              </a:pathLst>
            </a:custGeom>
            <a:solidFill>
              <a:srgbClr val="007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792414" y="2032190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39" h="142239">
                  <a:moveTo>
                    <a:pt x="142138" y="0"/>
                  </a:moveTo>
                  <a:lnTo>
                    <a:pt x="0" y="0"/>
                  </a:lnTo>
                  <a:lnTo>
                    <a:pt x="0" y="142138"/>
                  </a:lnTo>
                  <a:lnTo>
                    <a:pt x="142138" y="142138"/>
                  </a:lnTo>
                  <a:lnTo>
                    <a:pt x="142138" y="0"/>
                  </a:lnTo>
                  <a:close/>
                </a:path>
              </a:pathLst>
            </a:custGeom>
            <a:solidFill>
              <a:srgbClr val="00AC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631480" y="1219872"/>
              <a:ext cx="625475" cy="955040"/>
            </a:xfrm>
            <a:custGeom>
              <a:avLst/>
              <a:gdLst/>
              <a:ahLst/>
              <a:cxnLst/>
              <a:rect l="l" t="t" r="r" b="b"/>
              <a:pathLst>
                <a:path w="625475" h="955039">
                  <a:moveTo>
                    <a:pt x="142138" y="0"/>
                  </a:moveTo>
                  <a:lnTo>
                    <a:pt x="0" y="0"/>
                  </a:lnTo>
                  <a:lnTo>
                    <a:pt x="0" y="142176"/>
                  </a:lnTo>
                  <a:lnTo>
                    <a:pt x="142138" y="142176"/>
                  </a:lnTo>
                  <a:lnTo>
                    <a:pt x="142138" y="0"/>
                  </a:lnTo>
                  <a:close/>
                </a:path>
                <a:path w="625475" h="955039">
                  <a:moveTo>
                    <a:pt x="464007" y="812317"/>
                  </a:moveTo>
                  <a:lnTo>
                    <a:pt x="321868" y="812317"/>
                  </a:lnTo>
                  <a:lnTo>
                    <a:pt x="321868" y="954455"/>
                  </a:lnTo>
                  <a:lnTo>
                    <a:pt x="464007" y="954455"/>
                  </a:lnTo>
                  <a:lnTo>
                    <a:pt x="464007" y="812317"/>
                  </a:lnTo>
                  <a:close/>
                </a:path>
                <a:path w="625475" h="955039">
                  <a:moveTo>
                    <a:pt x="624992" y="812317"/>
                  </a:moveTo>
                  <a:lnTo>
                    <a:pt x="482854" y="812317"/>
                  </a:lnTo>
                  <a:lnTo>
                    <a:pt x="482854" y="954455"/>
                  </a:lnTo>
                  <a:lnTo>
                    <a:pt x="624992" y="954455"/>
                  </a:lnTo>
                  <a:lnTo>
                    <a:pt x="624992" y="812317"/>
                  </a:lnTo>
                  <a:close/>
                </a:path>
              </a:pathLst>
            </a:custGeom>
            <a:solidFill>
              <a:srgbClr val="007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792414" y="1219873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39" h="142240">
                  <a:moveTo>
                    <a:pt x="142138" y="0"/>
                  </a:moveTo>
                  <a:lnTo>
                    <a:pt x="0" y="0"/>
                  </a:lnTo>
                  <a:lnTo>
                    <a:pt x="0" y="142176"/>
                  </a:lnTo>
                  <a:lnTo>
                    <a:pt x="142138" y="142176"/>
                  </a:lnTo>
                  <a:lnTo>
                    <a:pt x="142138" y="0"/>
                  </a:lnTo>
                  <a:close/>
                </a:path>
              </a:pathLst>
            </a:custGeom>
            <a:solidFill>
              <a:srgbClr val="00AC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953348" y="1219873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39" h="142240">
                  <a:moveTo>
                    <a:pt x="142138" y="0"/>
                  </a:moveTo>
                  <a:lnTo>
                    <a:pt x="0" y="0"/>
                  </a:lnTo>
                  <a:lnTo>
                    <a:pt x="0" y="142176"/>
                  </a:lnTo>
                  <a:lnTo>
                    <a:pt x="142138" y="142176"/>
                  </a:lnTo>
                  <a:lnTo>
                    <a:pt x="142138" y="0"/>
                  </a:lnTo>
                  <a:close/>
                </a:path>
              </a:pathLst>
            </a:custGeom>
            <a:solidFill>
              <a:srgbClr val="007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114334" y="1219873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39" h="142240">
                  <a:moveTo>
                    <a:pt x="142138" y="0"/>
                  </a:moveTo>
                  <a:lnTo>
                    <a:pt x="0" y="0"/>
                  </a:lnTo>
                  <a:lnTo>
                    <a:pt x="0" y="142176"/>
                  </a:lnTo>
                  <a:lnTo>
                    <a:pt x="142138" y="142176"/>
                  </a:lnTo>
                  <a:lnTo>
                    <a:pt x="142138" y="0"/>
                  </a:lnTo>
                  <a:close/>
                </a:path>
              </a:pathLst>
            </a:custGeom>
            <a:solidFill>
              <a:srgbClr val="00AC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275268" y="1219873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39" h="142240">
                  <a:moveTo>
                    <a:pt x="142138" y="0"/>
                  </a:moveTo>
                  <a:lnTo>
                    <a:pt x="0" y="0"/>
                  </a:lnTo>
                  <a:lnTo>
                    <a:pt x="0" y="142176"/>
                  </a:lnTo>
                  <a:lnTo>
                    <a:pt x="142138" y="142176"/>
                  </a:lnTo>
                  <a:lnTo>
                    <a:pt x="142138" y="0"/>
                  </a:lnTo>
                  <a:close/>
                </a:path>
              </a:pathLst>
            </a:custGeom>
            <a:solidFill>
              <a:srgbClr val="007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436202" y="1219872"/>
              <a:ext cx="303530" cy="142240"/>
            </a:xfrm>
            <a:custGeom>
              <a:avLst/>
              <a:gdLst/>
              <a:ahLst/>
              <a:cxnLst/>
              <a:rect l="l" t="t" r="r" b="b"/>
              <a:pathLst>
                <a:path w="303530" h="142240">
                  <a:moveTo>
                    <a:pt x="142138" y="0"/>
                  </a:moveTo>
                  <a:lnTo>
                    <a:pt x="0" y="0"/>
                  </a:lnTo>
                  <a:lnTo>
                    <a:pt x="0" y="142176"/>
                  </a:lnTo>
                  <a:lnTo>
                    <a:pt x="142138" y="142176"/>
                  </a:lnTo>
                  <a:lnTo>
                    <a:pt x="142138" y="0"/>
                  </a:lnTo>
                  <a:close/>
                </a:path>
                <a:path w="303530" h="142240">
                  <a:moveTo>
                    <a:pt x="303072" y="0"/>
                  </a:moveTo>
                  <a:lnTo>
                    <a:pt x="160934" y="0"/>
                  </a:lnTo>
                  <a:lnTo>
                    <a:pt x="160934" y="142176"/>
                  </a:lnTo>
                  <a:lnTo>
                    <a:pt x="303072" y="142176"/>
                  </a:lnTo>
                  <a:lnTo>
                    <a:pt x="303072" y="0"/>
                  </a:lnTo>
                  <a:close/>
                </a:path>
              </a:pathLst>
            </a:custGeom>
            <a:solidFill>
              <a:srgbClr val="00ACD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3508" y="2417754"/>
              <a:ext cx="144754" cy="20060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1912" y="2417754"/>
              <a:ext cx="301224" cy="20060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1914" y="2421474"/>
              <a:ext cx="121132" cy="19321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980844" y="2417761"/>
              <a:ext cx="721360" cy="200660"/>
            </a:xfrm>
            <a:custGeom>
              <a:avLst/>
              <a:gdLst/>
              <a:ahLst/>
              <a:cxnLst/>
              <a:rect l="l" t="t" r="r" b="b"/>
              <a:pathLst>
                <a:path w="721360" h="200660">
                  <a:moveTo>
                    <a:pt x="143649" y="196938"/>
                  </a:moveTo>
                  <a:lnTo>
                    <a:pt x="110477" y="131457"/>
                  </a:lnTo>
                  <a:lnTo>
                    <a:pt x="92151" y="109689"/>
                  </a:lnTo>
                  <a:lnTo>
                    <a:pt x="100533" y="107772"/>
                  </a:lnTo>
                  <a:lnTo>
                    <a:pt x="131673" y="79667"/>
                  </a:lnTo>
                  <a:lnTo>
                    <a:pt x="135331" y="57429"/>
                  </a:lnTo>
                  <a:lnTo>
                    <a:pt x="134416" y="45275"/>
                  </a:lnTo>
                  <a:lnTo>
                    <a:pt x="131673" y="34556"/>
                  </a:lnTo>
                  <a:lnTo>
                    <a:pt x="127127" y="25336"/>
                  </a:lnTo>
                  <a:lnTo>
                    <a:pt x="124968" y="22720"/>
                  </a:lnTo>
                  <a:lnTo>
                    <a:pt x="124968" y="57429"/>
                  </a:lnTo>
                  <a:lnTo>
                    <a:pt x="124231" y="67284"/>
                  </a:lnTo>
                  <a:lnTo>
                    <a:pt x="99288" y="97764"/>
                  </a:lnTo>
                  <a:lnTo>
                    <a:pt x="80568" y="100558"/>
                  </a:lnTo>
                  <a:lnTo>
                    <a:pt x="10350" y="100558"/>
                  </a:lnTo>
                  <a:lnTo>
                    <a:pt x="10350" y="13779"/>
                  </a:lnTo>
                  <a:lnTo>
                    <a:pt x="80568" y="13779"/>
                  </a:lnTo>
                  <a:lnTo>
                    <a:pt x="118516" y="31381"/>
                  </a:lnTo>
                  <a:lnTo>
                    <a:pt x="124968" y="57429"/>
                  </a:lnTo>
                  <a:lnTo>
                    <a:pt x="124968" y="22720"/>
                  </a:lnTo>
                  <a:lnTo>
                    <a:pt x="80822" y="3721"/>
                  </a:lnTo>
                  <a:lnTo>
                    <a:pt x="0" y="3721"/>
                  </a:lnTo>
                  <a:lnTo>
                    <a:pt x="0" y="196938"/>
                  </a:lnTo>
                  <a:lnTo>
                    <a:pt x="10350" y="196938"/>
                  </a:lnTo>
                  <a:lnTo>
                    <a:pt x="10350" y="110617"/>
                  </a:lnTo>
                  <a:lnTo>
                    <a:pt x="60032" y="110617"/>
                  </a:lnTo>
                  <a:lnTo>
                    <a:pt x="97751" y="130149"/>
                  </a:lnTo>
                  <a:lnTo>
                    <a:pt x="134226" y="196938"/>
                  </a:lnTo>
                  <a:lnTo>
                    <a:pt x="143649" y="196938"/>
                  </a:lnTo>
                  <a:close/>
                </a:path>
                <a:path w="721360" h="200660">
                  <a:moveTo>
                    <a:pt x="303644" y="3721"/>
                  </a:moveTo>
                  <a:lnTo>
                    <a:pt x="298958" y="3721"/>
                  </a:lnTo>
                  <a:lnTo>
                    <a:pt x="291807" y="5753"/>
                  </a:lnTo>
                  <a:lnTo>
                    <a:pt x="222605" y="179654"/>
                  </a:lnTo>
                  <a:lnTo>
                    <a:pt x="150571" y="3721"/>
                  </a:lnTo>
                  <a:lnTo>
                    <a:pt x="141655" y="3721"/>
                  </a:lnTo>
                  <a:lnTo>
                    <a:pt x="220535" y="196938"/>
                  </a:lnTo>
                  <a:lnTo>
                    <a:pt x="226910" y="196938"/>
                  </a:lnTo>
                  <a:lnTo>
                    <a:pt x="303644" y="3721"/>
                  </a:lnTo>
                  <a:close/>
                </a:path>
                <a:path w="721360" h="200660">
                  <a:moveTo>
                    <a:pt x="452704" y="196938"/>
                  </a:moveTo>
                  <a:lnTo>
                    <a:pt x="423075" y="126250"/>
                  </a:lnTo>
                  <a:lnTo>
                    <a:pt x="419696" y="118186"/>
                  </a:lnTo>
                  <a:lnTo>
                    <a:pt x="409219" y="93192"/>
                  </a:lnTo>
                  <a:lnTo>
                    <a:pt x="409219" y="118186"/>
                  </a:lnTo>
                  <a:lnTo>
                    <a:pt x="328739" y="118186"/>
                  </a:lnTo>
                  <a:lnTo>
                    <a:pt x="368960" y="19316"/>
                  </a:lnTo>
                  <a:lnTo>
                    <a:pt x="409219" y="118186"/>
                  </a:lnTo>
                  <a:lnTo>
                    <a:pt x="409219" y="93192"/>
                  </a:lnTo>
                  <a:lnTo>
                    <a:pt x="378256" y="19316"/>
                  </a:lnTo>
                  <a:lnTo>
                    <a:pt x="371068" y="2159"/>
                  </a:lnTo>
                  <a:lnTo>
                    <a:pt x="363880" y="4152"/>
                  </a:lnTo>
                  <a:lnTo>
                    <a:pt x="285254" y="196938"/>
                  </a:lnTo>
                  <a:lnTo>
                    <a:pt x="290029" y="196938"/>
                  </a:lnTo>
                  <a:lnTo>
                    <a:pt x="297218" y="194957"/>
                  </a:lnTo>
                  <a:lnTo>
                    <a:pt x="322402" y="128244"/>
                  </a:lnTo>
                  <a:lnTo>
                    <a:pt x="412559" y="126250"/>
                  </a:lnTo>
                  <a:lnTo>
                    <a:pt x="443445" y="196938"/>
                  </a:lnTo>
                  <a:lnTo>
                    <a:pt x="452704" y="196938"/>
                  </a:lnTo>
                  <a:close/>
                </a:path>
                <a:path w="721360" h="200660">
                  <a:moveTo>
                    <a:pt x="565023" y="3721"/>
                  </a:moveTo>
                  <a:lnTo>
                    <a:pt x="432092" y="3721"/>
                  </a:lnTo>
                  <a:lnTo>
                    <a:pt x="428929" y="7404"/>
                  </a:lnTo>
                  <a:lnTo>
                    <a:pt x="428929" y="13779"/>
                  </a:lnTo>
                  <a:lnTo>
                    <a:pt x="491794" y="13779"/>
                  </a:lnTo>
                  <a:lnTo>
                    <a:pt x="491794" y="196938"/>
                  </a:lnTo>
                  <a:lnTo>
                    <a:pt x="502145" y="196938"/>
                  </a:lnTo>
                  <a:lnTo>
                    <a:pt x="502145" y="13779"/>
                  </a:lnTo>
                  <a:lnTo>
                    <a:pt x="561848" y="13779"/>
                  </a:lnTo>
                  <a:lnTo>
                    <a:pt x="565023" y="10109"/>
                  </a:lnTo>
                  <a:lnTo>
                    <a:pt x="565023" y="3721"/>
                  </a:lnTo>
                  <a:close/>
                </a:path>
                <a:path w="721360" h="200660">
                  <a:moveTo>
                    <a:pt x="720788" y="66890"/>
                  </a:moveTo>
                  <a:lnTo>
                    <a:pt x="719620" y="52095"/>
                  </a:lnTo>
                  <a:lnTo>
                    <a:pt x="716089" y="38938"/>
                  </a:lnTo>
                  <a:lnTo>
                    <a:pt x="710463" y="27952"/>
                  </a:lnTo>
                  <a:lnTo>
                    <a:pt x="710463" y="66890"/>
                  </a:lnTo>
                  <a:lnTo>
                    <a:pt x="710463" y="133769"/>
                  </a:lnTo>
                  <a:lnTo>
                    <a:pt x="694639" y="175514"/>
                  </a:lnTo>
                  <a:lnTo>
                    <a:pt x="648665" y="190550"/>
                  </a:lnTo>
                  <a:lnTo>
                    <a:pt x="634326" y="189598"/>
                  </a:lnTo>
                  <a:lnTo>
                    <a:pt x="595274" y="167259"/>
                  </a:lnTo>
                  <a:lnTo>
                    <a:pt x="586371" y="133769"/>
                  </a:lnTo>
                  <a:lnTo>
                    <a:pt x="586371" y="66890"/>
                  </a:lnTo>
                  <a:lnTo>
                    <a:pt x="602183" y="25146"/>
                  </a:lnTo>
                  <a:lnTo>
                    <a:pt x="648665" y="10096"/>
                  </a:lnTo>
                  <a:lnTo>
                    <a:pt x="662787" y="11049"/>
                  </a:lnTo>
                  <a:lnTo>
                    <a:pt x="701624" y="33413"/>
                  </a:lnTo>
                  <a:lnTo>
                    <a:pt x="710463" y="66890"/>
                  </a:lnTo>
                  <a:lnTo>
                    <a:pt x="710463" y="27952"/>
                  </a:lnTo>
                  <a:lnTo>
                    <a:pt x="679373" y="4445"/>
                  </a:lnTo>
                  <a:lnTo>
                    <a:pt x="648665" y="0"/>
                  </a:lnTo>
                  <a:lnTo>
                    <a:pt x="632231" y="1117"/>
                  </a:lnTo>
                  <a:lnTo>
                    <a:pt x="594880" y="17741"/>
                  </a:lnTo>
                  <a:lnTo>
                    <a:pt x="577189" y="52095"/>
                  </a:lnTo>
                  <a:lnTo>
                    <a:pt x="575995" y="66890"/>
                  </a:lnTo>
                  <a:lnTo>
                    <a:pt x="575995" y="133769"/>
                  </a:lnTo>
                  <a:lnTo>
                    <a:pt x="586663" y="173177"/>
                  </a:lnTo>
                  <a:lnTo>
                    <a:pt x="617791" y="196164"/>
                  </a:lnTo>
                  <a:lnTo>
                    <a:pt x="648665" y="200609"/>
                  </a:lnTo>
                  <a:lnTo>
                    <a:pt x="664984" y="199491"/>
                  </a:lnTo>
                  <a:lnTo>
                    <a:pt x="702030" y="182905"/>
                  </a:lnTo>
                  <a:lnTo>
                    <a:pt x="719620" y="148564"/>
                  </a:lnTo>
                  <a:lnTo>
                    <a:pt x="720788" y="133769"/>
                  </a:lnTo>
                  <a:lnTo>
                    <a:pt x="720788" y="66890"/>
                  </a:lnTo>
                  <a:close/>
                </a:path>
              </a:pathLst>
            </a:custGeom>
            <a:solidFill>
              <a:srgbClr val="007D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35281" y="2421474"/>
              <a:ext cx="143649" cy="19321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902699" y="2421496"/>
              <a:ext cx="10795" cy="193675"/>
            </a:xfrm>
            <a:custGeom>
              <a:avLst/>
              <a:gdLst/>
              <a:ahLst/>
              <a:cxnLst/>
              <a:rect l="l" t="t" r="r" b="b"/>
              <a:pathLst>
                <a:path w="10794" h="193675">
                  <a:moveTo>
                    <a:pt x="10312" y="0"/>
                  </a:moveTo>
                  <a:lnTo>
                    <a:pt x="0" y="0"/>
                  </a:lnTo>
                  <a:lnTo>
                    <a:pt x="0" y="193217"/>
                  </a:lnTo>
                  <a:lnTo>
                    <a:pt x="10312" y="193217"/>
                  </a:lnTo>
                  <a:lnTo>
                    <a:pt x="10312" y="0"/>
                  </a:lnTo>
                  <a:close/>
                </a:path>
              </a:pathLst>
            </a:custGeom>
            <a:solidFill>
              <a:srgbClr val="007D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46589" y="2417754"/>
              <a:ext cx="144792" cy="20060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91838" y="2421474"/>
              <a:ext cx="135585" cy="19321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59762" y="2421474"/>
              <a:ext cx="121132" cy="19321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08701" y="2421474"/>
              <a:ext cx="115049" cy="19321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05515" y="2421474"/>
              <a:ext cx="121094" cy="19321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54470" y="2421474"/>
              <a:ext cx="168198" cy="19321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62102" y="2421474"/>
              <a:ext cx="135331" cy="19321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23146" y="2421474"/>
              <a:ext cx="143649" cy="19321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0487" y="2421474"/>
              <a:ext cx="121132" cy="19321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39404" y="2421474"/>
              <a:ext cx="140868" cy="19321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19683" y="2421474"/>
              <a:ext cx="135585" cy="19321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887620" y="2421496"/>
              <a:ext cx="10795" cy="193675"/>
            </a:xfrm>
            <a:custGeom>
              <a:avLst/>
              <a:gdLst/>
              <a:ahLst/>
              <a:cxnLst/>
              <a:rect l="l" t="t" r="r" b="b"/>
              <a:pathLst>
                <a:path w="10795" h="193675">
                  <a:moveTo>
                    <a:pt x="10312" y="0"/>
                  </a:moveTo>
                  <a:lnTo>
                    <a:pt x="0" y="0"/>
                  </a:lnTo>
                  <a:lnTo>
                    <a:pt x="0" y="193217"/>
                  </a:lnTo>
                  <a:lnTo>
                    <a:pt x="10312" y="193217"/>
                  </a:lnTo>
                  <a:lnTo>
                    <a:pt x="10312" y="0"/>
                  </a:lnTo>
                  <a:close/>
                </a:path>
              </a:pathLst>
            </a:custGeom>
            <a:solidFill>
              <a:srgbClr val="007D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37332" y="2421474"/>
              <a:ext cx="168198" cy="19321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144973" y="2421496"/>
              <a:ext cx="10795" cy="193675"/>
            </a:xfrm>
            <a:custGeom>
              <a:avLst/>
              <a:gdLst/>
              <a:ahLst/>
              <a:cxnLst/>
              <a:rect l="l" t="t" r="r" b="b"/>
              <a:pathLst>
                <a:path w="10795" h="193675">
                  <a:moveTo>
                    <a:pt x="10312" y="0"/>
                  </a:moveTo>
                  <a:lnTo>
                    <a:pt x="0" y="0"/>
                  </a:lnTo>
                  <a:lnTo>
                    <a:pt x="0" y="193217"/>
                  </a:lnTo>
                  <a:lnTo>
                    <a:pt x="10312" y="193217"/>
                  </a:lnTo>
                  <a:lnTo>
                    <a:pt x="10312" y="0"/>
                  </a:lnTo>
                  <a:close/>
                </a:path>
              </a:pathLst>
            </a:custGeom>
            <a:solidFill>
              <a:srgbClr val="007D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4668" y="2421474"/>
              <a:ext cx="121132" cy="19321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43584" y="2421474"/>
              <a:ext cx="140868" cy="19321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04428" y="2417754"/>
              <a:ext cx="291862" cy="20060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391357" y="1118539"/>
              <a:ext cx="2418715" cy="1127125"/>
            </a:xfrm>
            <a:custGeom>
              <a:avLst/>
              <a:gdLst/>
              <a:ahLst/>
              <a:cxnLst/>
              <a:rect l="l" t="t" r="r" b="b"/>
              <a:pathLst>
                <a:path w="2418715" h="1127125">
                  <a:moveTo>
                    <a:pt x="303707" y="1096784"/>
                  </a:moveTo>
                  <a:lnTo>
                    <a:pt x="20802" y="1096784"/>
                  </a:lnTo>
                  <a:lnTo>
                    <a:pt x="20802" y="879614"/>
                  </a:lnTo>
                  <a:lnTo>
                    <a:pt x="265430" y="879614"/>
                  </a:lnTo>
                  <a:lnTo>
                    <a:pt x="265430" y="859294"/>
                  </a:lnTo>
                  <a:lnTo>
                    <a:pt x="20802" y="859294"/>
                  </a:lnTo>
                  <a:lnTo>
                    <a:pt x="20802" y="649744"/>
                  </a:lnTo>
                  <a:lnTo>
                    <a:pt x="293662" y="649744"/>
                  </a:lnTo>
                  <a:lnTo>
                    <a:pt x="293662" y="629424"/>
                  </a:lnTo>
                  <a:lnTo>
                    <a:pt x="12" y="629424"/>
                  </a:lnTo>
                  <a:lnTo>
                    <a:pt x="12" y="649744"/>
                  </a:lnTo>
                  <a:lnTo>
                    <a:pt x="12" y="859294"/>
                  </a:lnTo>
                  <a:lnTo>
                    <a:pt x="12" y="879614"/>
                  </a:lnTo>
                  <a:lnTo>
                    <a:pt x="12" y="1096784"/>
                  </a:lnTo>
                  <a:lnTo>
                    <a:pt x="12" y="1117104"/>
                  </a:lnTo>
                  <a:lnTo>
                    <a:pt x="303707" y="1117104"/>
                  </a:lnTo>
                  <a:lnTo>
                    <a:pt x="303707" y="1096784"/>
                  </a:lnTo>
                  <a:close/>
                </a:path>
                <a:path w="2418715" h="1127125">
                  <a:moveTo>
                    <a:pt x="329476" y="455079"/>
                  </a:moveTo>
                  <a:lnTo>
                    <a:pt x="253720" y="305422"/>
                  </a:lnTo>
                  <a:lnTo>
                    <a:pt x="220306" y="262077"/>
                  </a:lnTo>
                  <a:lnTo>
                    <a:pt x="206984" y="252272"/>
                  </a:lnTo>
                  <a:lnTo>
                    <a:pt x="227914" y="248272"/>
                  </a:lnTo>
                  <a:lnTo>
                    <a:pt x="263563" y="232600"/>
                  </a:lnTo>
                  <a:lnTo>
                    <a:pt x="292684" y="203542"/>
                  </a:lnTo>
                  <a:lnTo>
                    <a:pt x="309346" y="158877"/>
                  </a:lnTo>
                  <a:lnTo>
                    <a:pt x="311429" y="131775"/>
                  </a:lnTo>
                  <a:lnTo>
                    <a:pt x="309346" y="103860"/>
                  </a:lnTo>
                  <a:lnTo>
                    <a:pt x="303085" y="79273"/>
                  </a:lnTo>
                  <a:lnTo>
                    <a:pt x="292684" y="58127"/>
                  </a:lnTo>
                  <a:lnTo>
                    <a:pt x="291579" y="56794"/>
                  </a:lnTo>
                  <a:lnTo>
                    <a:pt x="291579" y="131775"/>
                  </a:lnTo>
                  <a:lnTo>
                    <a:pt x="289826" y="155194"/>
                  </a:lnTo>
                  <a:lnTo>
                    <a:pt x="275894" y="193395"/>
                  </a:lnTo>
                  <a:lnTo>
                    <a:pt x="230314" y="227838"/>
                  </a:lnTo>
                  <a:lnTo>
                    <a:pt x="185775" y="234480"/>
                  </a:lnTo>
                  <a:lnTo>
                    <a:pt x="19862" y="234480"/>
                  </a:lnTo>
                  <a:lnTo>
                    <a:pt x="19862" y="27838"/>
                  </a:lnTo>
                  <a:lnTo>
                    <a:pt x="185775" y="27838"/>
                  </a:lnTo>
                  <a:lnTo>
                    <a:pt x="230632" y="34620"/>
                  </a:lnTo>
                  <a:lnTo>
                    <a:pt x="263982" y="54876"/>
                  </a:lnTo>
                  <a:lnTo>
                    <a:pt x="284645" y="87604"/>
                  </a:lnTo>
                  <a:lnTo>
                    <a:pt x="291579" y="131775"/>
                  </a:lnTo>
                  <a:lnTo>
                    <a:pt x="291579" y="56794"/>
                  </a:lnTo>
                  <a:lnTo>
                    <a:pt x="278180" y="40474"/>
                  </a:lnTo>
                  <a:lnTo>
                    <a:pt x="261696" y="27838"/>
                  </a:lnTo>
                  <a:lnTo>
                    <a:pt x="260032" y="26555"/>
                  </a:lnTo>
                  <a:lnTo>
                    <a:pt x="238620" y="16586"/>
                  </a:lnTo>
                  <a:lnTo>
                    <a:pt x="214058" y="10579"/>
                  </a:lnTo>
                  <a:lnTo>
                    <a:pt x="186410" y="8572"/>
                  </a:lnTo>
                  <a:lnTo>
                    <a:pt x="0" y="8572"/>
                  </a:lnTo>
                  <a:lnTo>
                    <a:pt x="0" y="455079"/>
                  </a:lnTo>
                  <a:lnTo>
                    <a:pt x="19862" y="455079"/>
                  </a:lnTo>
                  <a:lnTo>
                    <a:pt x="19862" y="253707"/>
                  </a:lnTo>
                  <a:lnTo>
                    <a:pt x="137909" y="253707"/>
                  </a:lnTo>
                  <a:lnTo>
                    <a:pt x="185991" y="261874"/>
                  </a:lnTo>
                  <a:lnTo>
                    <a:pt x="218376" y="287223"/>
                  </a:lnTo>
                  <a:lnTo>
                    <a:pt x="307759" y="455079"/>
                  </a:lnTo>
                  <a:lnTo>
                    <a:pt x="329476" y="455079"/>
                  </a:lnTo>
                  <a:close/>
                </a:path>
                <a:path w="2418715" h="1127125">
                  <a:moveTo>
                    <a:pt x="668667" y="436029"/>
                  </a:moveTo>
                  <a:lnTo>
                    <a:pt x="410260" y="436029"/>
                  </a:lnTo>
                  <a:lnTo>
                    <a:pt x="410260" y="237909"/>
                  </a:lnTo>
                  <a:lnTo>
                    <a:pt x="633679" y="237909"/>
                  </a:lnTo>
                  <a:lnTo>
                    <a:pt x="633679" y="218859"/>
                  </a:lnTo>
                  <a:lnTo>
                    <a:pt x="410260" y="218859"/>
                  </a:lnTo>
                  <a:lnTo>
                    <a:pt x="410260" y="28359"/>
                  </a:lnTo>
                  <a:lnTo>
                    <a:pt x="659447" y="28359"/>
                  </a:lnTo>
                  <a:lnTo>
                    <a:pt x="659447" y="8039"/>
                  </a:lnTo>
                  <a:lnTo>
                    <a:pt x="390398" y="8039"/>
                  </a:lnTo>
                  <a:lnTo>
                    <a:pt x="390398" y="28359"/>
                  </a:lnTo>
                  <a:lnTo>
                    <a:pt x="390398" y="218859"/>
                  </a:lnTo>
                  <a:lnTo>
                    <a:pt x="390398" y="237909"/>
                  </a:lnTo>
                  <a:lnTo>
                    <a:pt x="390398" y="436029"/>
                  </a:lnTo>
                  <a:lnTo>
                    <a:pt x="390398" y="455079"/>
                  </a:lnTo>
                  <a:lnTo>
                    <a:pt x="668667" y="455079"/>
                  </a:lnTo>
                  <a:lnTo>
                    <a:pt x="668667" y="436029"/>
                  </a:lnTo>
                  <a:close/>
                </a:path>
                <a:path w="2418715" h="1127125">
                  <a:moveTo>
                    <a:pt x="715733" y="736053"/>
                  </a:moveTo>
                  <a:lnTo>
                    <a:pt x="689165" y="690918"/>
                  </a:lnTo>
                  <a:lnTo>
                    <a:pt x="661708" y="660666"/>
                  </a:lnTo>
                  <a:lnTo>
                    <a:pt x="629145" y="639292"/>
                  </a:lnTo>
                  <a:lnTo>
                    <a:pt x="590969" y="625995"/>
                  </a:lnTo>
                  <a:lnTo>
                    <a:pt x="546963" y="620217"/>
                  </a:lnTo>
                  <a:lnTo>
                    <a:pt x="530974" y="619823"/>
                  </a:lnTo>
                  <a:lnTo>
                    <a:pt x="493928" y="622033"/>
                  </a:lnTo>
                  <a:lnTo>
                    <a:pt x="432333" y="639584"/>
                  </a:lnTo>
                  <a:lnTo>
                    <a:pt x="388340" y="674382"/>
                  </a:lnTo>
                  <a:lnTo>
                    <a:pt x="365772" y="723811"/>
                  </a:lnTo>
                  <a:lnTo>
                    <a:pt x="362940" y="753541"/>
                  </a:lnTo>
                  <a:lnTo>
                    <a:pt x="363994" y="772490"/>
                  </a:lnTo>
                  <a:lnTo>
                    <a:pt x="379704" y="817384"/>
                  </a:lnTo>
                  <a:lnTo>
                    <a:pt x="409702" y="847064"/>
                  </a:lnTo>
                  <a:lnTo>
                    <a:pt x="448779" y="865695"/>
                  </a:lnTo>
                  <a:lnTo>
                    <a:pt x="509752" y="878713"/>
                  </a:lnTo>
                  <a:lnTo>
                    <a:pt x="556272" y="885545"/>
                  </a:lnTo>
                  <a:lnTo>
                    <a:pt x="568820" y="886853"/>
                  </a:lnTo>
                  <a:lnTo>
                    <a:pt x="601776" y="892086"/>
                  </a:lnTo>
                  <a:lnTo>
                    <a:pt x="647725" y="907846"/>
                  </a:lnTo>
                  <a:lnTo>
                    <a:pt x="681393" y="940447"/>
                  </a:lnTo>
                  <a:lnTo>
                    <a:pt x="692962" y="990117"/>
                  </a:lnTo>
                  <a:lnTo>
                    <a:pt x="686790" y="1032027"/>
                  </a:lnTo>
                  <a:lnTo>
                    <a:pt x="668185" y="1064437"/>
                  </a:lnTo>
                  <a:lnTo>
                    <a:pt x="637006" y="1087462"/>
                  </a:lnTo>
                  <a:lnTo>
                    <a:pt x="593102" y="1101191"/>
                  </a:lnTo>
                  <a:lnTo>
                    <a:pt x="536333" y="1105750"/>
                  </a:lnTo>
                  <a:lnTo>
                    <a:pt x="506984" y="1104099"/>
                  </a:lnTo>
                  <a:lnTo>
                    <a:pt x="456298" y="1090917"/>
                  </a:lnTo>
                  <a:lnTo>
                    <a:pt x="416217" y="1064196"/>
                  </a:lnTo>
                  <a:lnTo>
                    <a:pt x="383273" y="1020241"/>
                  </a:lnTo>
                  <a:lnTo>
                    <a:pt x="366776" y="986434"/>
                  </a:lnTo>
                  <a:lnTo>
                    <a:pt x="348818" y="994714"/>
                  </a:lnTo>
                  <a:lnTo>
                    <a:pt x="366814" y="1034402"/>
                  </a:lnTo>
                  <a:lnTo>
                    <a:pt x="402158" y="1080744"/>
                  </a:lnTo>
                  <a:lnTo>
                    <a:pt x="446824" y="1110119"/>
                  </a:lnTo>
                  <a:lnTo>
                    <a:pt x="503516" y="1124712"/>
                  </a:lnTo>
                  <a:lnTo>
                    <a:pt x="536333" y="1126540"/>
                  </a:lnTo>
                  <a:lnTo>
                    <a:pt x="590346" y="1122705"/>
                  </a:lnTo>
                  <a:lnTo>
                    <a:pt x="634644" y="1111211"/>
                  </a:lnTo>
                  <a:lnTo>
                    <a:pt x="669175" y="1092098"/>
                  </a:lnTo>
                  <a:lnTo>
                    <a:pt x="708774" y="1031176"/>
                  </a:lnTo>
                  <a:lnTo>
                    <a:pt x="713740" y="989431"/>
                  </a:lnTo>
                  <a:lnTo>
                    <a:pt x="712546" y="970216"/>
                  </a:lnTo>
                  <a:lnTo>
                    <a:pt x="694690" y="920991"/>
                  </a:lnTo>
                  <a:lnTo>
                    <a:pt x="655256" y="887247"/>
                  </a:lnTo>
                  <a:lnTo>
                    <a:pt x="607402" y="871550"/>
                  </a:lnTo>
                  <a:lnTo>
                    <a:pt x="515251" y="858723"/>
                  </a:lnTo>
                  <a:lnTo>
                    <a:pt x="486816" y="854100"/>
                  </a:lnTo>
                  <a:lnTo>
                    <a:pt x="447382" y="843102"/>
                  </a:lnTo>
                  <a:lnTo>
                    <a:pt x="406006" y="815987"/>
                  </a:lnTo>
                  <a:lnTo>
                    <a:pt x="384632" y="768858"/>
                  </a:lnTo>
                  <a:lnTo>
                    <a:pt x="383717" y="752830"/>
                  </a:lnTo>
                  <a:lnTo>
                    <a:pt x="386092" y="727913"/>
                  </a:lnTo>
                  <a:lnTo>
                    <a:pt x="405307" y="687006"/>
                  </a:lnTo>
                  <a:lnTo>
                    <a:pt x="443738" y="657580"/>
                  </a:lnTo>
                  <a:lnTo>
                    <a:pt x="498182" y="642505"/>
                  </a:lnTo>
                  <a:lnTo>
                    <a:pt x="530974" y="640613"/>
                  </a:lnTo>
                  <a:lnTo>
                    <a:pt x="559676" y="642048"/>
                  </a:lnTo>
                  <a:lnTo>
                    <a:pt x="608939" y="653427"/>
                  </a:lnTo>
                  <a:lnTo>
                    <a:pt x="647509" y="676478"/>
                  </a:lnTo>
                  <a:lnTo>
                    <a:pt x="679818" y="714273"/>
                  </a:lnTo>
                  <a:lnTo>
                    <a:pt x="695998" y="744499"/>
                  </a:lnTo>
                  <a:lnTo>
                    <a:pt x="715733" y="736053"/>
                  </a:lnTo>
                  <a:close/>
                </a:path>
                <a:path w="2418715" h="1127125">
                  <a:moveTo>
                    <a:pt x="1049947" y="175971"/>
                  </a:moveTo>
                  <a:lnTo>
                    <a:pt x="1046924" y="138963"/>
                  </a:lnTo>
                  <a:lnTo>
                    <a:pt x="1037869" y="106057"/>
                  </a:lnTo>
                  <a:lnTo>
                    <a:pt x="1030097" y="91224"/>
                  </a:lnTo>
                  <a:lnTo>
                    <a:pt x="1030097" y="175971"/>
                  </a:lnTo>
                  <a:lnTo>
                    <a:pt x="1030097" y="287718"/>
                  </a:lnTo>
                  <a:lnTo>
                    <a:pt x="1019556" y="349986"/>
                  </a:lnTo>
                  <a:lnTo>
                    <a:pt x="988174" y="396735"/>
                  </a:lnTo>
                  <a:lnTo>
                    <a:pt x="936713" y="426021"/>
                  </a:lnTo>
                  <a:lnTo>
                    <a:pt x="866584" y="435851"/>
                  </a:lnTo>
                  <a:lnTo>
                    <a:pt x="757745" y="435851"/>
                  </a:lnTo>
                  <a:lnTo>
                    <a:pt x="757745" y="27838"/>
                  </a:lnTo>
                  <a:lnTo>
                    <a:pt x="866584" y="27838"/>
                  </a:lnTo>
                  <a:lnTo>
                    <a:pt x="936713" y="37668"/>
                  </a:lnTo>
                  <a:lnTo>
                    <a:pt x="988174" y="66916"/>
                  </a:lnTo>
                  <a:lnTo>
                    <a:pt x="1019556" y="113703"/>
                  </a:lnTo>
                  <a:lnTo>
                    <a:pt x="1030097" y="175971"/>
                  </a:lnTo>
                  <a:lnTo>
                    <a:pt x="1030097" y="91224"/>
                  </a:lnTo>
                  <a:lnTo>
                    <a:pt x="1001864" y="52971"/>
                  </a:lnTo>
                  <a:lnTo>
                    <a:pt x="962431" y="27838"/>
                  </a:lnTo>
                  <a:lnTo>
                    <a:pt x="907732" y="11366"/>
                  </a:lnTo>
                  <a:lnTo>
                    <a:pt x="866584" y="8572"/>
                  </a:lnTo>
                  <a:lnTo>
                    <a:pt x="737882" y="8572"/>
                  </a:lnTo>
                  <a:lnTo>
                    <a:pt x="737882" y="455079"/>
                  </a:lnTo>
                  <a:lnTo>
                    <a:pt x="866584" y="455079"/>
                  </a:lnTo>
                  <a:lnTo>
                    <a:pt x="907732" y="452285"/>
                  </a:lnTo>
                  <a:lnTo>
                    <a:pt x="944079" y="443915"/>
                  </a:lnTo>
                  <a:lnTo>
                    <a:pt x="962329" y="435851"/>
                  </a:lnTo>
                  <a:lnTo>
                    <a:pt x="975499" y="430034"/>
                  </a:lnTo>
                  <a:lnTo>
                    <a:pt x="1022832" y="386295"/>
                  </a:lnTo>
                  <a:lnTo>
                    <a:pt x="1046924" y="324713"/>
                  </a:lnTo>
                  <a:lnTo>
                    <a:pt x="1049947" y="287718"/>
                  </a:lnTo>
                  <a:lnTo>
                    <a:pt x="1049947" y="175971"/>
                  </a:lnTo>
                  <a:close/>
                </a:path>
                <a:path w="2418715" h="1127125">
                  <a:moveTo>
                    <a:pt x="1135786" y="777024"/>
                  </a:moveTo>
                  <a:lnTo>
                    <a:pt x="1133246" y="744283"/>
                  </a:lnTo>
                  <a:lnTo>
                    <a:pt x="1125664" y="715200"/>
                  </a:lnTo>
                  <a:lnTo>
                    <a:pt x="1115047" y="693839"/>
                  </a:lnTo>
                  <a:lnTo>
                    <a:pt x="1115047" y="777024"/>
                  </a:lnTo>
                  <a:lnTo>
                    <a:pt x="1112888" y="805383"/>
                  </a:lnTo>
                  <a:lnTo>
                    <a:pt x="1095679" y="852106"/>
                  </a:lnTo>
                  <a:lnTo>
                    <a:pt x="1061847" y="884783"/>
                  </a:lnTo>
                  <a:lnTo>
                    <a:pt x="1014056" y="901357"/>
                  </a:lnTo>
                  <a:lnTo>
                    <a:pt x="985291" y="903439"/>
                  </a:lnTo>
                  <a:lnTo>
                    <a:pt x="816584" y="903439"/>
                  </a:lnTo>
                  <a:lnTo>
                    <a:pt x="816584" y="649300"/>
                  </a:lnTo>
                  <a:lnTo>
                    <a:pt x="985291" y="649300"/>
                  </a:lnTo>
                  <a:lnTo>
                    <a:pt x="1039609" y="657720"/>
                  </a:lnTo>
                  <a:lnTo>
                    <a:pt x="1080693" y="682764"/>
                  </a:lnTo>
                  <a:lnTo>
                    <a:pt x="1106424" y="723074"/>
                  </a:lnTo>
                  <a:lnTo>
                    <a:pt x="1115047" y="777024"/>
                  </a:lnTo>
                  <a:lnTo>
                    <a:pt x="1115047" y="693839"/>
                  </a:lnTo>
                  <a:lnTo>
                    <a:pt x="1073607" y="651306"/>
                  </a:lnTo>
                  <a:lnTo>
                    <a:pt x="1018730" y="631698"/>
                  </a:lnTo>
                  <a:lnTo>
                    <a:pt x="985964" y="629234"/>
                  </a:lnTo>
                  <a:lnTo>
                    <a:pt x="795794" y="629234"/>
                  </a:lnTo>
                  <a:lnTo>
                    <a:pt x="795794" y="1117104"/>
                  </a:lnTo>
                  <a:lnTo>
                    <a:pt x="816584" y="1117104"/>
                  </a:lnTo>
                  <a:lnTo>
                    <a:pt x="816584" y="923556"/>
                  </a:lnTo>
                  <a:lnTo>
                    <a:pt x="985964" y="923556"/>
                  </a:lnTo>
                  <a:lnTo>
                    <a:pt x="1047978" y="913803"/>
                  </a:lnTo>
                  <a:lnTo>
                    <a:pt x="1095527" y="884720"/>
                  </a:lnTo>
                  <a:lnTo>
                    <a:pt x="1125664" y="838339"/>
                  </a:lnTo>
                  <a:lnTo>
                    <a:pt x="1133246" y="809498"/>
                  </a:lnTo>
                  <a:lnTo>
                    <a:pt x="1135786" y="777024"/>
                  </a:lnTo>
                  <a:close/>
                </a:path>
                <a:path w="2418715" h="1127125">
                  <a:moveTo>
                    <a:pt x="1539684" y="1117104"/>
                  </a:moveTo>
                  <a:lnTo>
                    <a:pt x="1468170" y="941717"/>
                  </a:lnTo>
                  <a:lnTo>
                    <a:pt x="1459966" y="921613"/>
                  </a:lnTo>
                  <a:lnTo>
                    <a:pt x="1437055" y="865428"/>
                  </a:lnTo>
                  <a:lnTo>
                    <a:pt x="1437055" y="921613"/>
                  </a:lnTo>
                  <a:lnTo>
                    <a:pt x="1223098" y="921613"/>
                  </a:lnTo>
                  <a:lnTo>
                    <a:pt x="1330071" y="658812"/>
                  </a:lnTo>
                  <a:lnTo>
                    <a:pt x="1437055" y="921613"/>
                  </a:lnTo>
                  <a:lnTo>
                    <a:pt x="1437055" y="865428"/>
                  </a:lnTo>
                  <a:lnTo>
                    <a:pt x="1352804" y="658812"/>
                  </a:lnTo>
                  <a:lnTo>
                    <a:pt x="1339075" y="625170"/>
                  </a:lnTo>
                  <a:lnTo>
                    <a:pt x="1321117" y="625170"/>
                  </a:lnTo>
                  <a:lnTo>
                    <a:pt x="1120508" y="1117104"/>
                  </a:lnTo>
                  <a:lnTo>
                    <a:pt x="1142771" y="1117104"/>
                  </a:lnTo>
                  <a:lnTo>
                    <a:pt x="1214678" y="941717"/>
                  </a:lnTo>
                  <a:lnTo>
                    <a:pt x="1445425" y="941717"/>
                  </a:lnTo>
                  <a:lnTo>
                    <a:pt x="1516697" y="1117104"/>
                  </a:lnTo>
                  <a:lnTo>
                    <a:pt x="1539684" y="1117104"/>
                  </a:lnTo>
                  <a:close/>
                </a:path>
                <a:path w="2418715" h="1127125">
                  <a:moveTo>
                    <a:pt x="1605470" y="232638"/>
                  </a:moveTo>
                  <a:lnTo>
                    <a:pt x="1436433" y="232638"/>
                  </a:lnTo>
                  <a:lnTo>
                    <a:pt x="1436433" y="251866"/>
                  </a:lnTo>
                  <a:lnTo>
                    <a:pt x="1585620" y="251866"/>
                  </a:lnTo>
                  <a:lnTo>
                    <a:pt x="1585620" y="308559"/>
                  </a:lnTo>
                  <a:lnTo>
                    <a:pt x="1576235" y="365874"/>
                  </a:lnTo>
                  <a:lnTo>
                    <a:pt x="1548307" y="408736"/>
                  </a:lnTo>
                  <a:lnTo>
                    <a:pt x="1502295" y="435470"/>
                  </a:lnTo>
                  <a:lnTo>
                    <a:pt x="1439303" y="444436"/>
                  </a:lnTo>
                  <a:lnTo>
                    <a:pt x="1405432" y="442188"/>
                  </a:lnTo>
                  <a:lnTo>
                    <a:pt x="1350391" y="424281"/>
                  </a:lnTo>
                  <a:lnTo>
                    <a:pt x="1313014" y="389166"/>
                  </a:lnTo>
                  <a:lnTo>
                    <a:pt x="1294180" y="339013"/>
                  </a:lnTo>
                  <a:lnTo>
                    <a:pt x="1291805" y="308559"/>
                  </a:lnTo>
                  <a:lnTo>
                    <a:pt x="1291805" y="152654"/>
                  </a:lnTo>
                  <a:lnTo>
                    <a:pt x="1300949" y="95986"/>
                  </a:lnTo>
                  <a:lnTo>
                    <a:pt x="1328178" y="53962"/>
                  </a:lnTo>
                  <a:lnTo>
                    <a:pt x="1374114" y="27952"/>
                  </a:lnTo>
                  <a:lnTo>
                    <a:pt x="1438706" y="19227"/>
                  </a:lnTo>
                  <a:lnTo>
                    <a:pt x="1454378" y="19608"/>
                  </a:lnTo>
                  <a:lnTo>
                    <a:pt x="1495450" y="25222"/>
                  </a:lnTo>
                  <a:lnTo>
                    <a:pt x="1536306" y="43103"/>
                  </a:lnTo>
                  <a:lnTo>
                    <a:pt x="1564957" y="73558"/>
                  </a:lnTo>
                  <a:lnTo>
                    <a:pt x="1586217" y="125069"/>
                  </a:lnTo>
                  <a:lnTo>
                    <a:pt x="1599387" y="122237"/>
                  </a:lnTo>
                  <a:lnTo>
                    <a:pt x="1581429" y="62852"/>
                  </a:lnTo>
                  <a:lnTo>
                    <a:pt x="1548942" y="27724"/>
                  </a:lnTo>
                  <a:lnTo>
                    <a:pt x="1502410" y="6959"/>
                  </a:lnTo>
                  <a:lnTo>
                    <a:pt x="1438706" y="0"/>
                  </a:lnTo>
                  <a:lnTo>
                    <a:pt x="1400556" y="2527"/>
                  </a:lnTo>
                  <a:lnTo>
                    <a:pt x="1338465" y="22606"/>
                  </a:lnTo>
                  <a:lnTo>
                    <a:pt x="1296060" y="62242"/>
                  </a:lnTo>
                  <a:lnTo>
                    <a:pt x="1274635" y="118922"/>
                  </a:lnTo>
                  <a:lnTo>
                    <a:pt x="1271943" y="153250"/>
                  </a:lnTo>
                  <a:lnTo>
                    <a:pt x="1271943" y="309194"/>
                  </a:lnTo>
                  <a:lnTo>
                    <a:pt x="1282763" y="374053"/>
                  </a:lnTo>
                  <a:lnTo>
                    <a:pt x="1315046" y="422935"/>
                  </a:lnTo>
                  <a:lnTo>
                    <a:pt x="1367650" y="453440"/>
                  </a:lnTo>
                  <a:lnTo>
                    <a:pt x="1439303" y="463664"/>
                  </a:lnTo>
                  <a:lnTo>
                    <a:pt x="1477200" y="461111"/>
                  </a:lnTo>
                  <a:lnTo>
                    <a:pt x="1538986" y="440715"/>
                  </a:lnTo>
                  <a:lnTo>
                    <a:pt x="1581340" y="400532"/>
                  </a:lnTo>
                  <a:lnTo>
                    <a:pt x="1602778" y="343560"/>
                  </a:lnTo>
                  <a:lnTo>
                    <a:pt x="1605470" y="309194"/>
                  </a:lnTo>
                  <a:lnTo>
                    <a:pt x="1605470" y="232638"/>
                  </a:lnTo>
                  <a:close/>
                </a:path>
                <a:path w="2418715" h="1127125">
                  <a:moveTo>
                    <a:pt x="1878482" y="523684"/>
                  </a:moveTo>
                  <a:lnTo>
                    <a:pt x="1863788" y="523684"/>
                  </a:lnTo>
                  <a:lnTo>
                    <a:pt x="1858416" y="526389"/>
                  </a:lnTo>
                  <a:lnTo>
                    <a:pt x="1858378" y="532434"/>
                  </a:lnTo>
                  <a:lnTo>
                    <a:pt x="1857883" y="541185"/>
                  </a:lnTo>
                  <a:lnTo>
                    <a:pt x="1833016" y="575449"/>
                  </a:lnTo>
                  <a:lnTo>
                    <a:pt x="1825459" y="576160"/>
                  </a:lnTo>
                  <a:lnTo>
                    <a:pt x="1817522" y="576160"/>
                  </a:lnTo>
                  <a:lnTo>
                    <a:pt x="1781505" y="555802"/>
                  </a:lnTo>
                  <a:lnTo>
                    <a:pt x="1767954" y="545947"/>
                  </a:lnTo>
                  <a:lnTo>
                    <a:pt x="1763763" y="543128"/>
                  </a:lnTo>
                  <a:lnTo>
                    <a:pt x="1722196" y="524243"/>
                  </a:lnTo>
                  <a:lnTo>
                    <a:pt x="1713877" y="523684"/>
                  </a:lnTo>
                  <a:lnTo>
                    <a:pt x="1701584" y="524840"/>
                  </a:lnTo>
                  <a:lnTo>
                    <a:pt x="1667776" y="551357"/>
                  </a:lnTo>
                  <a:lnTo>
                    <a:pt x="1660131" y="595553"/>
                  </a:lnTo>
                  <a:lnTo>
                    <a:pt x="1674914" y="595553"/>
                  </a:lnTo>
                  <a:lnTo>
                    <a:pt x="1680248" y="592848"/>
                  </a:lnTo>
                  <a:lnTo>
                    <a:pt x="1680248" y="587527"/>
                  </a:lnTo>
                  <a:lnTo>
                    <a:pt x="1680832" y="577862"/>
                  </a:lnTo>
                  <a:lnTo>
                    <a:pt x="1706511" y="543852"/>
                  </a:lnTo>
                  <a:lnTo>
                    <a:pt x="1713877" y="543128"/>
                  </a:lnTo>
                  <a:lnTo>
                    <a:pt x="1724367" y="544703"/>
                  </a:lnTo>
                  <a:lnTo>
                    <a:pt x="1736293" y="549414"/>
                  </a:lnTo>
                  <a:lnTo>
                    <a:pt x="1749602" y="557225"/>
                  </a:lnTo>
                  <a:lnTo>
                    <a:pt x="1764245" y="568134"/>
                  </a:lnTo>
                  <a:lnTo>
                    <a:pt x="1780705" y="580110"/>
                  </a:lnTo>
                  <a:lnTo>
                    <a:pt x="1796427" y="588670"/>
                  </a:lnTo>
                  <a:lnTo>
                    <a:pt x="1811362" y="593839"/>
                  </a:lnTo>
                  <a:lnTo>
                    <a:pt x="1825459" y="595553"/>
                  </a:lnTo>
                  <a:lnTo>
                    <a:pt x="1837740" y="594410"/>
                  </a:lnTo>
                  <a:lnTo>
                    <a:pt x="1871091" y="567842"/>
                  </a:lnTo>
                  <a:lnTo>
                    <a:pt x="1878482" y="529056"/>
                  </a:lnTo>
                  <a:lnTo>
                    <a:pt x="1878482" y="523684"/>
                  </a:lnTo>
                  <a:close/>
                </a:path>
                <a:path w="2418715" h="1127125">
                  <a:moveTo>
                    <a:pt x="1946427" y="629234"/>
                  </a:moveTo>
                  <a:lnTo>
                    <a:pt x="1925637" y="629234"/>
                  </a:lnTo>
                  <a:lnTo>
                    <a:pt x="1925637" y="1075486"/>
                  </a:lnTo>
                  <a:lnTo>
                    <a:pt x="1638160" y="670217"/>
                  </a:lnTo>
                  <a:lnTo>
                    <a:pt x="1609090" y="629234"/>
                  </a:lnTo>
                  <a:lnTo>
                    <a:pt x="1592275" y="629234"/>
                  </a:lnTo>
                  <a:lnTo>
                    <a:pt x="1592275" y="1117104"/>
                  </a:lnTo>
                  <a:lnTo>
                    <a:pt x="1613027" y="1117104"/>
                  </a:lnTo>
                  <a:lnTo>
                    <a:pt x="1613027" y="670217"/>
                  </a:lnTo>
                  <a:lnTo>
                    <a:pt x="1928215" y="1117104"/>
                  </a:lnTo>
                  <a:lnTo>
                    <a:pt x="1946427" y="1117104"/>
                  </a:lnTo>
                  <a:lnTo>
                    <a:pt x="1946427" y="1075486"/>
                  </a:lnTo>
                  <a:lnTo>
                    <a:pt x="1946427" y="629234"/>
                  </a:lnTo>
                  <a:close/>
                </a:path>
                <a:path w="2418715" h="1127125">
                  <a:moveTo>
                    <a:pt x="1960867" y="436029"/>
                  </a:moveTo>
                  <a:lnTo>
                    <a:pt x="1702460" y="436029"/>
                  </a:lnTo>
                  <a:lnTo>
                    <a:pt x="1702460" y="237909"/>
                  </a:lnTo>
                  <a:lnTo>
                    <a:pt x="1925878" y="237909"/>
                  </a:lnTo>
                  <a:lnTo>
                    <a:pt x="1925878" y="218859"/>
                  </a:lnTo>
                  <a:lnTo>
                    <a:pt x="1702460" y="218859"/>
                  </a:lnTo>
                  <a:lnTo>
                    <a:pt x="1702460" y="28359"/>
                  </a:lnTo>
                  <a:lnTo>
                    <a:pt x="1951647" y="28359"/>
                  </a:lnTo>
                  <a:lnTo>
                    <a:pt x="1951647" y="8039"/>
                  </a:lnTo>
                  <a:lnTo>
                    <a:pt x="1682597" y="8039"/>
                  </a:lnTo>
                  <a:lnTo>
                    <a:pt x="1682597" y="28359"/>
                  </a:lnTo>
                  <a:lnTo>
                    <a:pt x="1682597" y="218859"/>
                  </a:lnTo>
                  <a:lnTo>
                    <a:pt x="1682597" y="237909"/>
                  </a:lnTo>
                  <a:lnTo>
                    <a:pt x="1682597" y="436029"/>
                  </a:lnTo>
                  <a:lnTo>
                    <a:pt x="1682597" y="455079"/>
                  </a:lnTo>
                  <a:lnTo>
                    <a:pt x="1960867" y="455079"/>
                  </a:lnTo>
                  <a:lnTo>
                    <a:pt x="1960867" y="436029"/>
                  </a:lnTo>
                  <a:close/>
                </a:path>
                <a:path w="2418715" h="1127125">
                  <a:moveTo>
                    <a:pt x="2418143" y="1117104"/>
                  </a:moveTo>
                  <a:lnTo>
                    <a:pt x="2346629" y="941717"/>
                  </a:lnTo>
                  <a:lnTo>
                    <a:pt x="2338425" y="921613"/>
                  </a:lnTo>
                  <a:lnTo>
                    <a:pt x="2315514" y="865441"/>
                  </a:lnTo>
                  <a:lnTo>
                    <a:pt x="2315514" y="921613"/>
                  </a:lnTo>
                  <a:lnTo>
                    <a:pt x="2101557" y="921613"/>
                  </a:lnTo>
                  <a:lnTo>
                    <a:pt x="2208530" y="658812"/>
                  </a:lnTo>
                  <a:lnTo>
                    <a:pt x="2315514" y="921613"/>
                  </a:lnTo>
                  <a:lnTo>
                    <a:pt x="2315514" y="865441"/>
                  </a:lnTo>
                  <a:lnTo>
                    <a:pt x="2231250" y="658812"/>
                  </a:lnTo>
                  <a:lnTo>
                    <a:pt x="2217534" y="625170"/>
                  </a:lnTo>
                  <a:lnTo>
                    <a:pt x="2199576" y="625170"/>
                  </a:lnTo>
                  <a:lnTo>
                    <a:pt x="1998967" y="1117104"/>
                  </a:lnTo>
                  <a:lnTo>
                    <a:pt x="2021230" y="1117104"/>
                  </a:lnTo>
                  <a:lnTo>
                    <a:pt x="2093150" y="941717"/>
                  </a:lnTo>
                  <a:lnTo>
                    <a:pt x="2323884" y="941717"/>
                  </a:lnTo>
                  <a:lnTo>
                    <a:pt x="2395156" y="1117104"/>
                  </a:lnTo>
                  <a:lnTo>
                    <a:pt x="2418143" y="1117104"/>
                  </a:lnTo>
                  <a:close/>
                </a:path>
                <a:path w="2418715" h="1127125">
                  <a:moveTo>
                    <a:pt x="2418181" y="8572"/>
                  </a:moveTo>
                  <a:lnTo>
                    <a:pt x="2400566" y="8572"/>
                  </a:lnTo>
                  <a:lnTo>
                    <a:pt x="2225014" y="321056"/>
                  </a:lnTo>
                  <a:lnTo>
                    <a:pt x="2047049" y="8572"/>
                  </a:lnTo>
                  <a:lnTo>
                    <a:pt x="2030018" y="8572"/>
                  </a:lnTo>
                  <a:lnTo>
                    <a:pt x="2030018" y="455079"/>
                  </a:lnTo>
                  <a:lnTo>
                    <a:pt x="2049881" y="455079"/>
                  </a:lnTo>
                  <a:lnTo>
                    <a:pt x="2049881" y="53225"/>
                  </a:lnTo>
                  <a:lnTo>
                    <a:pt x="2216391" y="348272"/>
                  </a:lnTo>
                  <a:lnTo>
                    <a:pt x="2232444" y="348272"/>
                  </a:lnTo>
                  <a:lnTo>
                    <a:pt x="2398369" y="54457"/>
                  </a:lnTo>
                  <a:lnTo>
                    <a:pt x="2398369" y="455079"/>
                  </a:lnTo>
                  <a:lnTo>
                    <a:pt x="2418181" y="455079"/>
                  </a:lnTo>
                  <a:lnTo>
                    <a:pt x="2418181" y="8572"/>
                  </a:lnTo>
                  <a:close/>
                </a:path>
              </a:pathLst>
            </a:custGeom>
            <a:solidFill>
              <a:srgbClr val="007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7094563" y="997622"/>
              <a:ext cx="1703070" cy="1561465"/>
            </a:xfrm>
            <a:custGeom>
              <a:avLst/>
              <a:gdLst/>
              <a:ahLst/>
              <a:cxnLst/>
              <a:rect l="l" t="t" r="r" b="b"/>
              <a:pathLst>
                <a:path w="1703070" h="1561464">
                  <a:moveTo>
                    <a:pt x="529691" y="723303"/>
                  </a:moveTo>
                  <a:lnTo>
                    <a:pt x="522681" y="719582"/>
                  </a:lnTo>
                  <a:lnTo>
                    <a:pt x="342442" y="719582"/>
                  </a:lnTo>
                  <a:lnTo>
                    <a:pt x="335508" y="723303"/>
                  </a:lnTo>
                  <a:lnTo>
                    <a:pt x="335508" y="734415"/>
                  </a:lnTo>
                  <a:lnTo>
                    <a:pt x="339737" y="739482"/>
                  </a:lnTo>
                  <a:lnTo>
                    <a:pt x="373075" y="739482"/>
                  </a:lnTo>
                  <a:lnTo>
                    <a:pt x="373075" y="889393"/>
                  </a:lnTo>
                  <a:lnTo>
                    <a:pt x="370814" y="898715"/>
                  </a:lnTo>
                  <a:lnTo>
                    <a:pt x="364248" y="905675"/>
                  </a:lnTo>
                  <a:lnTo>
                    <a:pt x="353771" y="910031"/>
                  </a:lnTo>
                  <a:lnTo>
                    <a:pt x="339737" y="911529"/>
                  </a:lnTo>
                  <a:lnTo>
                    <a:pt x="328015" y="910348"/>
                  </a:lnTo>
                  <a:lnTo>
                    <a:pt x="318579" y="907300"/>
                  </a:lnTo>
                  <a:lnTo>
                    <a:pt x="312280" y="903135"/>
                  </a:lnTo>
                  <a:lnTo>
                    <a:pt x="309994" y="898601"/>
                  </a:lnTo>
                  <a:lnTo>
                    <a:pt x="309994" y="536930"/>
                  </a:lnTo>
                  <a:lnTo>
                    <a:pt x="311035" y="527723"/>
                  </a:lnTo>
                  <a:lnTo>
                    <a:pt x="315620" y="518896"/>
                  </a:lnTo>
                  <a:lnTo>
                    <a:pt x="326021" y="512254"/>
                  </a:lnTo>
                  <a:lnTo>
                    <a:pt x="344462" y="509638"/>
                  </a:lnTo>
                  <a:lnTo>
                    <a:pt x="354012" y="510400"/>
                  </a:lnTo>
                  <a:lnTo>
                    <a:pt x="403491" y="539546"/>
                  </a:lnTo>
                  <a:lnTo>
                    <a:pt x="422833" y="573316"/>
                  </a:lnTo>
                  <a:lnTo>
                    <a:pt x="438721" y="617334"/>
                  </a:lnTo>
                  <a:lnTo>
                    <a:pt x="449541" y="667994"/>
                  </a:lnTo>
                  <a:lnTo>
                    <a:pt x="450215" y="669975"/>
                  </a:lnTo>
                  <a:lnTo>
                    <a:pt x="452755" y="674966"/>
                  </a:lnTo>
                  <a:lnTo>
                    <a:pt x="456514" y="676948"/>
                  </a:lnTo>
                  <a:lnTo>
                    <a:pt x="470242" y="676948"/>
                  </a:lnTo>
                  <a:lnTo>
                    <a:pt x="475615" y="672680"/>
                  </a:lnTo>
                  <a:lnTo>
                    <a:pt x="475615" y="495020"/>
                  </a:lnTo>
                  <a:lnTo>
                    <a:pt x="471474" y="490880"/>
                  </a:lnTo>
                  <a:lnTo>
                    <a:pt x="461251" y="490880"/>
                  </a:lnTo>
                  <a:lnTo>
                    <a:pt x="456438" y="492823"/>
                  </a:lnTo>
                  <a:lnTo>
                    <a:pt x="453097" y="495731"/>
                  </a:lnTo>
                  <a:lnTo>
                    <a:pt x="418744" y="518629"/>
                  </a:lnTo>
                  <a:lnTo>
                    <a:pt x="398551" y="505383"/>
                  </a:lnTo>
                  <a:lnTo>
                    <a:pt x="379006" y="496417"/>
                  </a:lnTo>
                  <a:lnTo>
                    <a:pt x="359003" y="491337"/>
                  </a:lnTo>
                  <a:lnTo>
                    <a:pt x="337451" y="489737"/>
                  </a:lnTo>
                  <a:lnTo>
                    <a:pt x="280733" y="498081"/>
                  </a:lnTo>
                  <a:lnTo>
                    <a:pt x="238061" y="520268"/>
                  </a:lnTo>
                  <a:lnTo>
                    <a:pt x="207784" y="552043"/>
                  </a:lnTo>
                  <a:lnTo>
                    <a:pt x="188226" y="589165"/>
                  </a:lnTo>
                  <a:lnTo>
                    <a:pt x="177711" y="627380"/>
                  </a:lnTo>
                  <a:lnTo>
                    <a:pt x="174574" y="662419"/>
                  </a:lnTo>
                  <a:lnTo>
                    <a:pt x="174574" y="766775"/>
                  </a:lnTo>
                  <a:lnTo>
                    <a:pt x="180035" y="813892"/>
                  </a:lnTo>
                  <a:lnTo>
                    <a:pt x="195681" y="855408"/>
                  </a:lnTo>
                  <a:lnTo>
                    <a:pt x="220383" y="889254"/>
                  </a:lnTo>
                  <a:lnTo>
                    <a:pt x="253034" y="913345"/>
                  </a:lnTo>
                  <a:lnTo>
                    <a:pt x="291515" y="927074"/>
                  </a:lnTo>
                  <a:lnTo>
                    <a:pt x="340956" y="931938"/>
                  </a:lnTo>
                  <a:lnTo>
                    <a:pt x="368160" y="929817"/>
                  </a:lnTo>
                  <a:lnTo>
                    <a:pt x="392899" y="922845"/>
                  </a:lnTo>
                  <a:lnTo>
                    <a:pt x="417296" y="910082"/>
                  </a:lnTo>
                  <a:lnTo>
                    <a:pt x="443496" y="890612"/>
                  </a:lnTo>
                  <a:lnTo>
                    <a:pt x="471678" y="923950"/>
                  </a:lnTo>
                  <a:lnTo>
                    <a:pt x="475399" y="930884"/>
                  </a:lnTo>
                  <a:lnTo>
                    <a:pt x="479882" y="934466"/>
                  </a:lnTo>
                  <a:lnTo>
                    <a:pt x="492683" y="934466"/>
                  </a:lnTo>
                  <a:lnTo>
                    <a:pt x="496785" y="926274"/>
                  </a:lnTo>
                  <a:lnTo>
                    <a:pt x="496785" y="739482"/>
                  </a:lnTo>
                  <a:lnTo>
                    <a:pt x="524167" y="739482"/>
                  </a:lnTo>
                  <a:lnTo>
                    <a:pt x="529691" y="735469"/>
                  </a:lnTo>
                  <a:lnTo>
                    <a:pt x="529691" y="723303"/>
                  </a:lnTo>
                  <a:close/>
                </a:path>
                <a:path w="1703070" h="1561464">
                  <a:moveTo>
                    <a:pt x="887082" y="492353"/>
                  </a:moveTo>
                  <a:lnTo>
                    <a:pt x="546785" y="492353"/>
                  </a:lnTo>
                  <a:lnTo>
                    <a:pt x="541388" y="496951"/>
                  </a:lnTo>
                  <a:lnTo>
                    <a:pt x="541388" y="508571"/>
                  </a:lnTo>
                  <a:lnTo>
                    <a:pt x="546785" y="512876"/>
                  </a:lnTo>
                  <a:lnTo>
                    <a:pt x="583717" y="512876"/>
                  </a:lnTo>
                  <a:lnTo>
                    <a:pt x="583717" y="906157"/>
                  </a:lnTo>
                  <a:lnTo>
                    <a:pt x="551522" y="906157"/>
                  </a:lnTo>
                  <a:lnTo>
                    <a:pt x="544385" y="906157"/>
                  </a:lnTo>
                  <a:lnTo>
                    <a:pt x="539013" y="910717"/>
                  </a:lnTo>
                  <a:lnTo>
                    <a:pt x="539013" y="922375"/>
                  </a:lnTo>
                  <a:lnTo>
                    <a:pt x="544385" y="926655"/>
                  </a:lnTo>
                  <a:lnTo>
                    <a:pt x="884758" y="926655"/>
                  </a:lnTo>
                  <a:lnTo>
                    <a:pt x="884758" y="744880"/>
                  </a:lnTo>
                  <a:lnTo>
                    <a:pt x="883831" y="737654"/>
                  </a:lnTo>
                  <a:lnTo>
                    <a:pt x="862495" y="737654"/>
                  </a:lnTo>
                  <a:lnTo>
                    <a:pt x="858608" y="742391"/>
                  </a:lnTo>
                  <a:lnTo>
                    <a:pt x="858647" y="746696"/>
                  </a:lnTo>
                  <a:lnTo>
                    <a:pt x="857465" y="764908"/>
                  </a:lnTo>
                  <a:lnTo>
                    <a:pt x="838949" y="827519"/>
                  </a:lnTo>
                  <a:lnTo>
                    <a:pt x="814832" y="865035"/>
                  </a:lnTo>
                  <a:lnTo>
                    <a:pt x="778065" y="894334"/>
                  </a:lnTo>
                  <a:lnTo>
                    <a:pt x="726567" y="906157"/>
                  </a:lnTo>
                  <a:lnTo>
                    <a:pt x="714400" y="906157"/>
                  </a:lnTo>
                  <a:lnTo>
                    <a:pt x="714400" y="716991"/>
                  </a:lnTo>
                  <a:lnTo>
                    <a:pt x="716724" y="716318"/>
                  </a:lnTo>
                  <a:lnTo>
                    <a:pt x="719518" y="716318"/>
                  </a:lnTo>
                  <a:lnTo>
                    <a:pt x="743432" y="722274"/>
                  </a:lnTo>
                  <a:lnTo>
                    <a:pt x="763435" y="738289"/>
                  </a:lnTo>
                  <a:lnTo>
                    <a:pt x="777163" y="761606"/>
                  </a:lnTo>
                  <a:lnTo>
                    <a:pt x="782256" y="789457"/>
                  </a:lnTo>
                  <a:lnTo>
                    <a:pt x="782256" y="812317"/>
                  </a:lnTo>
                  <a:lnTo>
                    <a:pt x="783234" y="819505"/>
                  </a:lnTo>
                  <a:lnTo>
                    <a:pt x="804519" y="819505"/>
                  </a:lnTo>
                  <a:lnTo>
                    <a:pt x="808367" y="814768"/>
                  </a:lnTo>
                  <a:lnTo>
                    <a:pt x="808367" y="597128"/>
                  </a:lnTo>
                  <a:lnTo>
                    <a:pt x="804519" y="592150"/>
                  </a:lnTo>
                  <a:lnTo>
                    <a:pt x="789228" y="592150"/>
                  </a:lnTo>
                  <a:lnTo>
                    <a:pt x="782256" y="595820"/>
                  </a:lnTo>
                  <a:lnTo>
                    <a:pt x="782256" y="623836"/>
                  </a:lnTo>
                  <a:lnTo>
                    <a:pt x="777646" y="652462"/>
                  </a:lnTo>
                  <a:lnTo>
                    <a:pt x="764311" y="674522"/>
                  </a:lnTo>
                  <a:lnTo>
                    <a:pt x="742988" y="689305"/>
                  </a:lnTo>
                  <a:lnTo>
                    <a:pt x="714400" y="696087"/>
                  </a:lnTo>
                  <a:lnTo>
                    <a:pt x="714400" y="512876"/>
                  </a:lnTo>
                  <a:lnTo>
                    <a:pt x="742962" y="512876"/>
                  </a:lnTo>
                  <a:lnTo>
                    <a:pt x="758139" y="513219"/>
                  </a:lnTo>
                  <a:lnTo>
                    <a:pt x="811199" y="539343"/>
                  </a:lnTo>
                  <a:lnTo>
                    <a:pt x="833996" y="571119"/>
                  </a:lnTo>
                  <a:lnTo>
                    <a:pt x="851204" y="609180"/>
                  </a:lnTo>
                  <a:lnTo>
                    <a:pt x="859866" y="648385"/>
                  </a:lnTo>
                  <a:lnTo>
                    <a:pt x="861771" y="664768"/>
                  </a:lnTo>
                  <a:lnTo>
                    <a:pt x="881634" y="664768"/>
                  </a:lnTo>
                  <a:lnTo>
                    <a:pt x="887082" y="660933"/>
                  </a:lnTo>
                  <a:lnTo>
                    <a:pt x="887082" y="492353"/>
                  </a:lnTo>
                  <a:close/>
                </a:path>
                <a:path w="1703070" h="1561464">
                  <a:moveTo>
                    <a:pt x="1405242" y="498500"/>
                  </a:moveTo>
                  <a:lnTo>
                    <a:pt x="1401064" y="493166"/>
                  </a:lnTo>
                  <a:lnTo>
                    <a:pt x="1229106" y="493166"/>
                  </a:lnTo>
                  <a:lnTo>
                    <a:pt x="1165593" y="728421"/>
                  </a:lnTo>
                  <a:lnTo>
                    <a:pt x="1114983" y="493166"/>
                  </a:lnTo>
                  <a:lnTo>
                    <a:pt x="945680" y="493166"/>
                  </a:lnTo>
                  <a:lnTo>
                    <a:pt x="939761" y="497814"/>
                  </a:lnTo>
                  <a:lnTo>
                    <a:pt x="939761" y="509905"/>
                  </a:lnTo>
                  <a:lnTo>
                    <a:pt x="946696" y="513664"/>
                  </a:lnTo>
                  <a:lnTo>
                    <a:pt x="980871" y="513664"/>
                  </a:lnTo>
                  <a:lnTo>
                    <a:pt x="980871" y="884250"/>
                  </a:lnTo>
                  <a:lnTo>
                    <a:pt x="947585" y="908164"/>
                  </a:lnTo>
                  <a:lnTo>
                    <a:pt x="937653" y="909815"/>
                  </a:lnTo>
                  <a:lnTo>
                    <a:pt x="936218" y="914755"/>
                  </a:lnTo>
                  <a:lnTo>
                    <a:pt x="936218" y="922401"/>
                  </a:lnTo>
                  <a:lnTo>
                    <a:pt x="940066" y="927430"/>
                  </a:lnTo>
                  <a:lnTo>
                    <a:pt x="948639" y="927430"/>
                  </a:lnTo>
                  <a:lnTo>
                    <a:pt x="1060564" y="927430"/>
                  </a:lnTo>
                  <a:lnTo>
                    <a:pt x="1065720" y="922870"/>
                  </a:lnTo>
                  <a:lnTo>
                    <a:pt x="1065720" y="908202"/>
                  </a:lnTo>
                  <a:lnTo>
                    <a:pt x="1043152" y="906475"/>
                  </a:lnTo>
                  <a:lnTo>
                    <a:pt x="1030960" y="904557"/>
                  </a:lnTo>
                  <a:lnTo>
                    <a:pt x="1020089" y="900391"/>
                  </a:lnTo>
                  <a:lnTo>
                    <a:pt x="1012266" y="893711"/>
                  </a:lnTo>
                  <a:lnTo>
                    <a:pt x="1009269" y="884250"/>
                  </a:lnTo>
                  <a:lnTo>
                    <a:pt x="1009269" y="589254"/>
                  </a:lnTo>
                  <a:lnTo>
                    <a:pt x="1073746" y="879932"/>
                  </a:lnTo>
                  <a:lnTo>
                    <a:pt x="1076236" y="897001"/>
                  </a:lnTo>
                  <a:lnTo>
                    <a:pt x="1078522" y="908507"/>
                  </a:lnTo>
                  <a:lnTo>
                    <a:pt x="1080249" y="915581"/>
                  </a:lnTo>
                  <a:lnTo>
                    <a:pt x="1082979" y="921626"/>
                  </a:lnTo>
                  <a:lnTo>
                    <a:pt x="1087729" y="925855"/>
                  </a:lnTo>
                  <a:lnTo>
                    <a:pt x="1095552" y="927430"/>
                  </a:lnTo>
                  <a:lnTo>
                    <a:pt x="1131925" y="927430"/>
                  </a:lnTo>
                  <a:lnTo>
                    <a:pt x="1138313" y="926249"/>
                  </a:lnTo>
                  <a:lnTo>
                    <a:pt x="1142530" y="921943"/>
                  </a:lnTo>
                  <a:lnTo>
                    <a:pt x="1145844" y="913409"/>
                  </a:lnTo>
                  <a:lnTo>
                    <a:pt x="1234592" y="575894"/>
                  </a:lnTo>
                  <a:lnTo>
                    <a:pt x="1234592" y="906983"/>
                  </a:lnTo>
                  <a:lnTo>
                    <a:pt x="1194790" y="906983"/>
                  </a:lnTo>
                  <a:lnTo>
                    <a:pt x="1188796" y="911580"/>
                  </a:lnTo>
                  <a:lnTo>
                    <a:pt x="1188796" y="923747"/>
                  </a:lnTo>
                  <a:lnTo>
                    <a:pt x="1195717" y="927430"/>
                  </a:lnTo>
                  <a:lnTo>
                    <a:pt x="1400771" y="927430"/>
                  </a:lnTo>
                  <a:lnTo>
                    <a:pt x="1401699" y="919822"/>
                  </a:lnTo>
                  <a:lnTo>
                    <a:pt x="1401699" y="911580"/>
                  </a:lnTo>
                  <a:lnTo>
                    <a:pt x="1395742" y="906983"/>
                  </a:lnTo>
                  <a:lnTo>
                    <a:pt x="1359446" y="906983"/>
                  </a:lnTo>
                  <a:lnTo>
                    <a:pt x="1359446" y="513664"/>
                  </a:lnTo>
                  <a:lnTo>
                    <a:pt x="1401025" y="513664"/>
                  </a:lnTo>
                  <a:lnTo>
                    <a:pt x="1405242" y="508469"/>
                  </a:lnTo>
                  <a:lnTo>
                    <a:pt x="1405242" y="498500"/>
                  </a:lnTo>
                  <a:close/>
                </a:path>
                <a:path w="1703070" h="1561464">
                  <a:moveTo>
                    <a:pt x="1702473" y="664946"/>
                  </a:moveTo>
                  <a:lnTo>
                    <a:pt x="1700987" y="615543"/>
                  </a:lnTo>
                  <a:lnTo>
                    <a:pt x="1696542" y="566318"/>
                  </a:lnTo>
                  <a:lnTo>
                    <a:pt x="1689201" y="517423"/>
                  </a:lnTo>
                  <a:lnTo>
                    <a:pt x="1679003" y="468947"/>
                  </a:lnTo>
                  <a:lnTo>
                    <a:pt x="1665998" y="421043"/>
                  </a:lnTo>
                  <a:lnTo>
                    <a:pt x="1650212" y="373811"/>
                  </a:lnTo>
                  <a:lnTo>
                    <a:pt x="1631708" y="327393"/>
                  </a:lnTo>
                  <a:lnTo>
                    <a:pt x="1610525" y="281901"/>
                  </a:lnTo>
                  <a:lnTo>
                    <a:pt x="1586712" y="237477"/>
                  </a:lnTo>
                  <a:lnTo>
                    <a:pt x="1560309" y="194221"/>
                  </a:lnTo>
                  <a:lnTo>
                    <a:pt x="1531366" y="152273"/>
                  </a:lnTo>
                  <a:lnTo>
                    <a:pt x="1499920" y="111760"/>
                  </a:lnTo>
                  <a:lnTo>
                    <a:pt x="1466024" y="72783"/>
                  </a:lnTo>
                  <a:lnTo>
                    <a:pt x="1429715" y="35496"/>
                  </a:lnTo>
                  <a:lnTo>
                    <a:pt x="1391043" y="0"/>
                  </a:lnTo>
                  <a:lnTo>
                    <a:pt x="1232522" y="236728"/>
                  </a:lnTo>
                  <a:lnTo>
                    <a:pt x="1436166" y="164223"/>
                  </a:lnTo>
                  <a:lnTo>
                    <a:pt x="1467205" y="203758"/>
                  </a:lnTo>
                  <a:lnTo>
                    <a:pt x="1495488" y="244767"/>
                  </a:lnTo>
                  <a:lnTo>
                    <a:pt x="1520990" y="287172"/>
                  </a:lnTo>
                  <a:lnTo>
                    <a:pt x="1543659" y="330860"/>
                  </a:lnTo>
                  <a:lnTo>
                    <a:pt x="1563446" y="375742"/>
                  </a:lnTo>
                  <a:lnTo>
                    <a:pt x="1580311" y="421728"/>
                  </a:lnTo>
                  <a:lnTo>
                    <a:pt x="1594205" y="468731"/>
                  </a:lnTo>
                  <a:lnTo>
                    <a:pt x="1605089" y="516636"/>
                  </a:lnTo>
                  <a:lnTo>
                    <a:pt x="1612925" y="565378"/>
                  </a:lnTo>
                  <a:lnTo>
                    <a:pt x="1617649" y="614845"/>
                  </a:lnTo>
                  <a:lnTo>
                    <a:pt x="1619237" y="664946"/>
                  </a:lnTo>
                  <a:lnTo>
                    <a:pt x="1617865" y="711060"/>
                  </a:lnTo>
                  <a:lnTo>
                    <a:pt x="1613789" y="756513"/>
                  </a:lnTo>
                  <a:lnTo>
                    <a:pt x="1607096" y="801230"/>
                  </a:lnTo>
                  <a:lnTo>
                    <a:pt x="1597850" y="845146"/>
                  </a:lnTo>
                  <a:lnTo>
                    <a:pt x="1586115" y="888174"/>
                  </a:lnTo>
                  <a:lnTo>
                    <a:pt x="1571993" y="930275"/>
                  </a:lnTo>
                  <a:lnTo>
                    <a:pt x="1555534" y="971359"/>
                  </a:lnTo>
                  <a:lnTo>
                    <a:pt x="1536814" y="1011351"/>
                  </a:lnTo>
                  <a:lnTo>
                    <a:pt x="1515922" y="1050201"/>
                  </a:lnTo>
                  <a:lnTo>
                    <a:pt x="1492910" y="1087831"/>
                  </a:lnTo>
                  <a:lnTo>
                    <a:pt x="1467866" y="1124165"/>
                  </a:lnTo>
                  <a:lnTo>
                    <a:pt x="1440865" y="1159154"/>
                  </a:lnTo>
                  <a:lnTo>
                    <a:pt x="1411973" y="1192707"/>
                  </a:lnTo>
                  <a:lnTo>
                    <a:pt x="1381264" y="1224762"/>
                  </a:lnTo>
                  <a:lnTo>
                    <a:pt x="1348816" y="1255255"/>
                  </a:lnTo>
                  <a:lnTo>
                    <a:pt x="1314704" y="1284109"/>
                  </a:lnTo>
                  <a:lnTo>
                    <a:pt x="1279004" y="1311262"/>
                  </a:lnTo>
                  <a:lnTo>
                    <a:pt x="1241780" y="1336636"/>
                  </a:lnTo>
                  <a:lnTo>
                    <a:pt x="1203109" y="1360170"/>
                  </a:lnTo>
                  <a:lnTo>
                    <a:pt x="1163066" y="1381785"/>
                  </a:lnTo>
                  <a:lnTo>
                    <a:pt x="1121727" y="1401419"/>
                  </a:lnTo>
                  <a:lnTo>
                    <a:pt x="1079169" y="1419009"/>
                  </a:lnTo>
                  <a:lnTo>
                    <a:pt x="1035456" y="1434477"/>
                  </a:lnTo>
                  <a:lnTo>
                    <a:pt x="990663" y="1447761"/>
                  </a:lnTo>
                  <a:lnTo>
                    <a:pt x="944867" y="1458772"/>
                  </a:lnTo>
                  <a:lnTo>
                    <a:pt x="898144" y="1467459"/>
                  </a:lnTo>
                  <a:lnTo>
                    <a:pt x="850569" y="1473758"/>
                  </a:lnTo>
                  <a:lnTo>
                    <a:pt x="802208" y="1477581"/>
                  </a:lnTo>
                  <a:lnTo>
                    <a:pt x="753135" y="1478876"/>
                  </a:lnTo>
                  <a:lnTo>
                    <a:pt x="702805" y="1477518"/>
                  </a:lnTo>
                  <a:lnTo>
                    <a:pt x="653008" y="1473492"/>
                  </a:lnTo>
                  <a:lnTo>
                    <a:pt x="603834" y="1466824"/>
                  </a:lnTo>
                  <a:lnTo>
                    <a:pt x="555371" y="1457579"/>
                  </a:lnTo>
                  <a:lnTo>
                    <a:pt x="507733" y="1445780"/>
                  </a:lnTo>
                  <a:lnTo>
                    <a:pt x="461022" y="1431493"/>
                  </a:lnTo>
                  <a:lnTo>
                    <a:pt x="415340" y="1414754"/>
                  </a:lnTo>
                  <a:lnTo>
                    <a:pt x="370763" y="1395603"/>
                  </a:lnTo>
                  <a:lnTo>
                    <a:pt x="327418" y="1374089"/>
                  </a:lnTo>
                  <a:lnTo>
                    <a:pt x="285394" y="1350251"/>
                  </a:lnTo>
                  <a:lnTo>
                    <a:pt x="244779" y="1324152"/>
                  </a:lnTo>
                  <a:lnTo>
                    <a:pt x="205689" y="1295819"/>
                  </a:lnTo>
                  <a:lnTo>
                    <a:pt x="168211" y="1265301"/>
                  </a:lnTo>
                  <a:lnTo>
                    <a:pt x="267589" y="1086700"/>
                  </a:lnTo>
                  <a:lnTo>
                    <a:pt x="0" y="1214970"/>
                  </a:lnTo>
                  <a:lnTo>
                    <a:pt x="34772" y="1253731"/>
                  </a:lnTo>
                  <a:lnTo>
                    <a:pt x="71145" y="1290281"/>
                  </a:lnTo>
                  <a:lnTo>
                    <a:pt x="109054" y="1324610"/>
                  </a:lnTo>
                  <a:lnTo>
                    <a:pt x="148412" y="1356677"/>
                  </a:lnTo>
                  <a:lnTo>
                    <a:pt x="189128" y="1386471"/>
                  </a:lnTo>
                  <a:lnTo>
                    <a:pt x="231114" y="1413992"/>
                  </a:lnTo>
                  <a:lnTo>
                    <a:pt x="274307" y="1439202"/>
                  </a:lnTo>
                  <a:lnTo>
                    <a:pt x="318592" y="1462100"/>
                  </a:lnTo>
                  <a:lnTo>
                    <a:pt x="363905" y="1482661"/>
                  </a:lnTo>
                  <a:lnTo>
                    <a:pt x="410159" y="1500860"/>
                  </a:lnTo>
                  <a:lnTo>
                    <a:pt x="457263" y="1516697"/>
                  </a:lnTo>
                  <a:lnTo>
                    <a:pt x="505142" y="1530134"/>
                  </a:lnTo>
                  <a:lnTo>
                    <a:pt x="553707" y="1541183"/>
                  </a:lnTo>
                  <a:lnTo>
                    <a:pt x="602869" y="1549793"/>
                  </a:lnTo>
                  <a:lnTo>
                    <a:pt x="652551" y="1555965"/>
                  </a:lnTo>
                  <a:lnTo>
                    <a:pt x="702665" y="1559687"/>
                  </a:lnTo>
                  <a:lnTo>
                    <a:pt x="753135" y="1560931"/>
                  </a:lnTo>
                  <a:lnTo>
                    <a:pt x="801916" y="1559763"/>
                  </a:lnTo>
                  <a:lnTo>
                    <a:pt x="850061" y="1556296"/>
                  </a:lnTo>
                  <a:lnTo>
                    <a:pt x="897521" y="1550593"/>
                  </a:lnTo>
                  <a:lnTo>
                    <a:pt x="944232" y="1542694"/>
                  </a:lnTo>
                  <a:lnTo>
                    <a:pt x="990117" y="1532674"/>
                  </a:lnTo>
                  <a:lnTo>
                    <a:pt x="1035138" y="1520583"/>
                  </a:lnTo>
                  <a:lnTo>
                    <a:pt x="1079220" y="1506474"/>
                  </a:lnTo>
                  <a:lnTo>
                    <a:pt x="1122324" y="1490408"/>
                  </a:lnTo>
                  <a:lnTo>
                    <a:pt x="1164361" y="1472438"/>
                  </a:lnTo>
                  <a:lnTo>
                    <a:pt x="1205293" y="1452626"/>
                  </a:lnTo>
                  <a:lnTo>
                    <a:pt x="1245044" y="1431036"/>
                  </a:lnTo>
                  <a:lnTo>
                    <a:pt x="1283563" y="1407706"/>
                  </a:lnTo>
                  <a:lnTo>
                    <a:pt x="1320787" y="1382699"/>
                  </a:lnTo>
                  <a:lnTo>
                    <a:pt x="1356664" y="1356080"/>
                  </a:lnTo>
                  <a:lnTo>
                    <a:pt x="1391132" y="1327886"/>
                  </a:lnTo>
                  <a:lnTo>
                    <a:pt x="1424114" y="1298206"/>
                  </a:lnTo>
                  <a:lnTo>
                    <a:pt x="1455572" y="1267066"/>
                  </a:lnTo>
                  <a:lnTo>
                    <a:pt x="1485430" y="1234541"/>
                  </a:lnTo>
                  <a:lnTo>
                    <a:pt x="1513636" y="1200683"/>
                  </a:lnTo>
                  <a:lnTo>
                    <a:pt x="1540129" y="1165555"/>
                  </a:lnTo>
                  <a:lnTo>
                    <a:pt x="1564843" y="1129195"/>
                  </a:lnTo>
                  <a:lnTo>
                    <a:pt x="1587728" y="1091679"/>
                  </a:lnTo>
                  <a:lnTo>
                    <a:pt x="1608721" y="1053045"/>
                  </a:lnTo>
                  <a:lnTo>
                    <a:pt x="1627759" y="1013371"/>
                  </a:lnTo>
                  <a:lnTo>
                    <a:pt x="1644777" y="972693"/>
                  </a:lnTo>
                  <a:lnTo>
                    <a:pt x="1659724" y="931087"/>
                  </a:lnTo>
                  <a:lnTo>
                    <a:pt x="1672539" y="888606"/>
                  </a:lnTo>
                  <a:lnTo>
                    <a:pt x="1683156" y="845286"/>
                  </a:lnTo>
                  <a:lnTo>
                    <a:pt x="1691513" y="801217"/>
                  </a:lnTo>
                  <a:lnTo>
                    <a:pt x="1697558" y="756424"/>
                  </a:lnTo>
                  <a:lnTo>
                    <a:pt x="1701241" y="710984"/>
                  </a:lnTo>
                  <a:lnTo>
                    <a:pt x="1702473" y="664946"/>
                  </a:lnTo>
                  <a:close/>
                </a:path>
              </a:pathLst>
            </a:custGeom>
            <a:solidFill>
              <a:srgbClr val="009AD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/>
          <p:cNvSpPr txBox="1"/>
          <p:nvPr/>
        </p:nvSpPr>
        <p:spPr>
          <a:xfrm>
            <a:off x="1296874" y="6245016"/>
            <a:ext cx="7542325" cy="2827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350" spc="-151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202</a:t>
            </a:r>
            <a:r>
              <a:rPr lang="es-ES" sz="18350" spc="-151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1</a:t>
            </a:r>
            <a:r>
              <a:rPr sz="18350" spc="-151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/</a:t>
            </a:r>
            <a:r>
              <a:rPr sz="18350" spc="-215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</a:t>
            </a:r>
            <a:r>
              <a:rPr lang="es-ES" sz="18350" spc="-36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</a:t>
            </a:r>
            <a:endParaRPr sz="1835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083634" y="815936"/>
            <a:ext cx="3820795" cy="1377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850" spc="-185" dirty="0">
                <a:solidFill>
                  <a:srgbClr val="6FBCE0"/>
                </a:solidFill>
                <a:latin typeface="Tahoma" panose="020B0604030504040204"/>
                <a:cs typeface="Tahoma" panose="020B0604030504040204"/>
              </a:rPr>
              <a:t>Informe</a:t>
            </a:r>
            <a:endParaRPr sz="885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9601200" y="1224808"/>
            <a:ext cx="8077199" cy="42312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-3954" dirty="0">
                <a:solidFill>
                  <a:srgbClr val="873624"/>
                </a:solidFill>
              </a:rPr>
              <a:t>G</a:t>
            </a:r>
            <a:r>
              <a:rPr lang="es-ES_tradnl" spc="-3954" dirty="0">
                <a:solidFill>
                  <a:srgbClr val="873624"/>
                </a:solidFill>
              </a:rPr>
              <a:t> E</a:t>
            </a:r>
            <a:r>
              <a:rPr lang="es-ES_tradnl" spc="-3954" dirty="0">
                <a:solidFill>
                  <a:srgbClr val="972109"/>
                </a:solidFill>
              </a:rPr>
              <a:t> </a:t>
            </a:r>
            <a:r>
              <a:rPr spc="-3954" dirty="0">
                <a:solidFill>
                  <a:srgbClr val="873624"/>
                </a:solidFill>
              </a:rPr>
              <a:t>M</a:t>
            </a:r>
            <a:endParaRPr spc="-3954" dirty="0">
              <a:solidFill>
                <a:srgbClr val="873624"/>
              </a:solidFill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032396" y="3919301"/>
            <a:ext cx="6269355" cy="4110354"/>
          </a:xfrm>
          <a:prstGeom prst="rect">
            <a:avLst/>
          </a:prstGeom>
        </p:spPr>
        <p:txBody>
          <a:bodyPr vert="horz" wrap="square" lIns="0" tIns="576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40"/>
              </a:spcBef>
            </a:pPr>
            <a:r>
              <a:rPr lang="es-ES_tradnl" sz="11700" spc="-75" dirty="0">
                <a:solidFill>
                  <a:srgbClr val="873624"/>
                </a:solidFill>
                <a:latin typeface="Tahoma" panose="020B0604030504040204"/>
                <a:cs typeface="Tahoma" panose="020B0604030504040204"/>
              </a:rPr>
              <a:t>Cádiz</a:t>
            </a:r>
            <a:endParaRPr sz="11700" dirty="0">
              <a:solidFill>
                <a:srgbClr val="873624"/>
              </a:solidFill>
              <a:latin typeface="Tahoma" panose="020B0604030504040204"/>
              <a:cs typeface="Tahoma" panose="020B0604030504040204"/>
            </a:endParaRPr>
          </a:p>
          <a:p>
            <a:pPr marL="77470" marR="303530">
              <a:lnSpc>
                <a:spcPct val="100000"/>
              </a:lnSpc>
              <a:spcBef>
                <a:spcPts val="1870"/>
              </a:spcBef>
            </a:pPr>
            <a:r>
              <a:rPr sz="4900" spc="-21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4900" spc="-25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4900" spc="-235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4900" spc="-20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ació</a:t>
            </a:r>
            <a:r>
              <a:rPr sz="4900" spc="65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4900" spc="-104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900" spc="-24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4900" spc="1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4900" spc="-104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900" spc="-245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emp</a:t>
            </a:r>
            <a:r>
              <a:rPr sz="4900" spc="-275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4900" spc="-25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4900" spc="-15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sa</a:t>
            </a:r>
            <a:r>
              <a:rPr sz="4900" spc="95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4900" spc="-104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900" spc="-13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y  </a:t>
            </a:r>
            <a:r>
              <a:rPr sz="4900" spc="-29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f</a:t>
            </a:r>
            <a:r>
              <a:rPr sz="4900" spc="-27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4900" spc="-305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4900" spc="-28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ó</a:t>
            </a:r>
            <a:r>
              <a:rPr sz="4900" spc="-33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m</a:t>
            </a:r>
            <a:r>
              <a:rPr sz="4900" spc="-27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4900" spc="-305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4900" spc="2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4900" spc="-104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900" spc="-245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emp</a:t>
            </a:r>
            <a:r>
              <a:rPr sz="4900" spc="-275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4900" spc="-27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4900" spc="-305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4900" spc="-245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dedor</a:t>
            </a:r>
            <a:endParaRPr sz="4900" dirty="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1028" name="Picture 4" descr="Universidad de Cádiz - Cursos.com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850" y="10058400"/>
            <a:ext cx="4835715" cy="1502296"/>
          </a:xfrm>
          <a:prstGeom prst="rect">
            <a:avLst/>
          </a:prstGeom>
          <a:noFill/>
        </p:spPr>
      </p:pic>
      <p:pic>
        <p:nvPicPr>
          <p:cNvPr id="56" name="image5.png"/>
          <p:cNvPicPr/>
          <p:nvPr/>
        </p:nvPicPr>
        <p:blipFill>
          <a:blip r:embed="rId20"/>
          <a:srcRect r="31992"/>
          <a:stretch>
            <a:fillRect/>
          </a:stretch>
        </p:blipFill>
        <p:spPr>
          <a:xfrm>
            <a:off x="11107080" y="11951228"/>
            <a:ext cx="4425485" cy="13475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14"/>
          <p:cNvSpPr/>
          <p:nvPr/>
        </p:nvSpPr>
        <p:spPr>
          <a:xfrm>
            <a:off x="9220200" y="6980732"/>
            <a:ext cx="473470" cy="2350541"/>
          </a:xfrm>
          <a:custGeom>
            <a:avLst/>
            <a:gdLst/>
            <a:ahLst/>
            <a:cxnLst/>
            <a:rect l="l" t="t" r="r" b="b"/>
            <a:pathLst>
              <a:path w="408304" h="4652009">
                <a:moveTo>
                  <a:pt x="203911" y="0"/>
                </a:moveTo>
                <a:lnTo>
                  <a:pt x="157154" y="5386"/>
                </a:lnTo>
                <a:lnTo>
                  <a:pt x="114233" y="20729"/>
                </a:lnTo>
                <a:lnTo>
                  <a:pt x="76372" y="44803"/>
                </a:lnTo>
                <a:lnTo>
                  <a:pt x="44794" y="76385"/>
                </a:lnTo>
                <a:lnTo>
                  <a:pt x="20724" y="114249"/>
                </a:lnTo>
                <a:lnTo>
                  <a:pt x="5385" y="157170"/>
                </a:lnTo>
                <a:lnTo>
                  <a:pt x="0" y="203923"/>
                </a:lnTo>
                <a:lnTo>
                  <a:pt x="0" y="4447540"/>
                </a:lnTo>
                <a:lnTo>
                  <a:pt x="5385" y="4494297"/>
                </a:lnTo>
                <a:lnTo>
                  <a:pt x="20724" y="4537217"/>
                </a:lnTo>
                <a:lnTo>
                  <a:pt x="44794" y="4575078"/>
                </a:lnTo>
                <a:lnTo>
                  <a:pt x="76372" y="4606656"/>
                </a:lnTo>
                <a:lnTo>
                  <a:pt x="114233" y="4630726"/>
                </a:lnTo>
                <a:lnTo>
                  <a:pt x="157154" y="4646066"/>
                </a:lnTo>
                <a:lnTo>
                  <a:pt x="203911" y="4651451"/>
                </a:lnTo>
                <a:lnTo>
                  <a:pt x="250672" y="4646066"/>
                </a:lnTo>
                <a:lnTo>
                  <a:pt x="293597" y="4630726"/>
                </a:lnTo>
                <a:lnTo>
                  <a:pt x="331460" y="4606656"/>
                </a:lnTo>
                <a:lnTo>
                  <a:pt x="363039" y="4575078"/>
                </a:lnTo>
                <a:lnTo>
                  <a:pt x="387110" y="4537217"/>
                </a:lnTo>
                <a:lnTo>
                  <a:pt x="402449" y="4494297"/>
                </a:lnTo>
                <a:lnTo>
                  <a:pt x="407835" y="4447540"/>
                </a:lnTo>
                <a:lnTo>
                  <a:pt x="407835" y="203923"/>
                </a:lnTo>
                <a:lnTo>
                  <a:pt x="402449" y="157170"/>
                </a:lnTo>
                <a:lnTo>
                  <a:pt x="387110" y="114249"/>
                </a:lnTo>
                <a:lnTo>
                  <a:pt x="363039" y="76385"/>
                </a:lnTo>
                <a:lnTo>
                  <a:pt x="331460" y="44803"/>
                </a:lnTo>
                <a:lnTo>
                  <a:pt x="293597" y="20729"/>
                </a:lnTo>
                <a:lnTo>
                  <a:pt x="250672" y="5386"/>
                </a:lnTo>
                <a:lnTo>
                  <a:pt x="203911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00106" y="614213"/>
            <a:ext cx="12915894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br>
              <a:rPr lang="es-ES_tradnl" sz="5000" b="0" spc="-15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</a:br>
            <a:br>
              <a:rPr lang="es-ES_tradnl" sz="5000" b="0" spc="-150" dirty="0">
                <a:solidFill>
                  <a:srgbClr val="6FBADF"/>
                </a:solidFill>
              </a:rPr>
            </a:br>
            <a:br>
              <a:rPr lang="es-ES_tradnl" sz="5000" b="0" spc="-150" dirty="0">
                <a:solidFill>
                  <a:srgbClr val="6FBADF"/>
                </a:solidFill>
              </a:rPr>
            </a:br>
            <a:r>
              <a:rPr lang="es-ES_tradnl" sz="5000" b="0" spc="-15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Empleo esperado a los cinco años</a:t>
            </a:r>
            <a:endParaRPr sz="50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421452" y="4738268"/>
            <a:ext cx="1749178" cy="471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00" spc="35" dirty="0">
                <a:solidFill>
                  <a:srgbClr val="0E314B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2900" spc="15" dirty="0">
                <a:solidFill>
                  <a:srgbClr val="0E314B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2900" spc="20" dirty="0">
                <a:solidFill>
                  <a:srgbClr val="0E314B"/>
                </a:solidFill>
                <a:latin typeface="Tahoma" panose="020B0604030504040204"/>
                <a:cs typeface="Tahoma" panose="020B0604030504040204"/>
              </a:rPr>
              <a:t>dalucía</a:t>
            </a:r>
            <a:endParaRPr sz="29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043861" y="4882870"/>
            <a:ext cx="220345" cy="220345"/>
          </a:xfrm>
          <a:custGeom>
            <a:avLst/>
            <a:gdLst/>
            <a:ahLst/>
            <a:cxnLst/>
            <a:rect l="l" t="t" r="r" b="b"/>
            <a:pathLst>
              <a:path w="220345" h="220345">
                <a:moveTo>
                  <a:pt x="219849" y="0"/>
                </a:moveTo>
                <a:lnTo>
                  <a:pt x="0" y="0"/>
                </a:lnTo>
                <a:lnTo>
                  <a:pt x="0" y="219849"/>
                </a:lnTo>
                <a:lnTo>
                  <a:pt x="219849" y="219849"/>
                </a:lnTo>
                <a:lnTo>
                  <a:pt x="219849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rgbClr val="889465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693844" y="4738268"/>
            <a:ext cx="1374956" cy="471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00" spc="40" dirty="0">
                <a:solidFill>
                  <a:srgbClr val="0E314B"/>
                </a:solidFill>
                <a:latin typeface="Tahoma" panose="020B0604030504040204"/>
                <a:cs typeface="Tahoma" panose="020B0604030504040204"/>
              </a:rPr>
              <a:t>España</a:t>
            </a:r>
            <a:endParaRPr sz="29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316199" y="4882870"/>
            <a:ext cx="220345" cy="220345"/>
          </a:xfrm>
          <a:custGeom>
            <a:avLst/>
            <a:gdLst/>
            <a:ahLst/>
            <a:cxnLst/>
            <a:rect l="l" t="t" r="r" b="b"/>
            <a:pathLst>
              <a:path w="220345" h="220345">
                <a:moveTo>
                  <a:pt x="219849" y="0"/>
                </a:moveTo>
                <a:lnTo>
                  <a:pt x="0" y="0"/>
                </a:lnTo>
                <a:lnTo>
                  <a:pt x="0" y="219849"/>
                </a:lnTo>
                <a:lnTo>
                  <a:pt x="219849" y="219849"/>
                </a:lnTo>
                <a:lnTo>
                  <a:pt x="219849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154295" y="6705600"/>
            <a:ext cx="472837" cy="2705608"/>
          </a:xfrm>
          <a:custGeom>
            <a:avLst/>
            <a:gdLst/>
            <a:ahLst/>
            <a:cxnLst/>
            <a:rect l="l" t="t" r="r" b="b"/>
            <a:pathLst>
              <a:path w="408304" h="4652009">
                <a:moveTo>
                  <a:pt x="203911" y="0"/>
                </a:moveTo>
                <a:lnTo>
                  <a:pt x="157154" y="5386"/>
                </a:lnTo>
                <a:lnTo>
                  <a:pt x="114233" y="20729"/>
                </a:lnTo>
                <a:lnTo>
                  <a:pt x="76372" y="44803"/>
                </a:lnTo>
                <a:lnTo>
                  <a:pt x="44794" y="76385"/>
                </a:lnTo>
                <a:lnTo>
                  <a:pt x="20724" y="114249"/>
                </a:lnTo>
                <a:lnTo>
                  <a:pt x="5385" y="157170"/>
                </a:lnTo>
                <a:lnTo>
                  <a:pt x="0" y="203923"/>
                </a:lnTo>
                <a:lnTo>
                  <a:pt x="0" y="4447540"/>
                </a:lnTo>
                <a:lnTo>
                  <a:pt x="5385" y="4494297"/>
                </a:lnTo>
                <a:lnTo>
                  <a:pt x="20724" y="4537217"/>
                </a:lnTo>
                <a:lnTo>
                  <a:pt x="44794" y="4575078"/>
                </a:lnTo>
                <a:lnTo>
                  <a:pt x="76372" y="4606656"/>
                </a:lnTo>
                <a:lnTo>
                  <a:pt x="114233" y="4630726"/>
                </a:lnTo>
                <a:lnTo>
                  <a:pt x="157154" y="4646066"/>
                </a:lnTo>
                <a:lnTo>
                  <a:pt x="203911" y="4651451"/>
                </a:lnTo>
                <a:lnTo>
                  <a:pt x="250672" y="4646066"/>
                </a:lnTo>
                <a:lnTo>
                  <a:pt x="293597" y="4630726"/>
                </a:lnTo>
                <a:lnTo>
                  <a:pt x="331460" y="4606656"/>
                </a:lnTo>
                <a:lnTo>
                  <a:pt x="363039" y="4575078"/>
                </a:lnTo>
                <a:lnTo>
                  <a:pt x="387110" y="4537217"/>
                </a:lnTo>
                <a:lnTo>
                  <a:pt x="402449" y="4494297"/>
                </a:lnTo>
                <a:lnTo>
                  <a:pt x="407835" y="4447540"/>
                </a:lnTo>
                <a:lnTo>
                  <a:pt x="407835" y="203923"/>
                </a:lnTo>
                <a:lnTo>
                  <a:pt x="402449" y="157170"/>
                </a:lnTo>
                <a:lnTo>
                  <a:pt x="387110" y="114249"/>
                </a:lnTo>
                <a:lnTo>
                  <a:pt x="363039" y="76385"/>
                </a:lnTo>
                <a:lnTo>
                  <a:pt x="331460" y="44803"/>
                </a:lnTo>
                <a:lnTo>
                  <a:pt x="293597" y="20729"/>
                </a:lnTo>
                <a:lnTo>
                  <a:pt x="250672" y="5386"/>
                </a:lnTo>
                <a:lnTo>
                  <a:pt x="203911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181600" y="6783945"/>
            <a:ext cx="369332" cy="106465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_tradnl" sz="2400" spc="-1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21,7%</a:t>
            </a:r>
            <a:endParaRPr sz="24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54885" y="6629400"/>
            <a:ext cx="493515" cy="2751129"/>
          </a:xfrm>
          <a:custGeom>
            <a:avLst/>
            <a:gdLst/>
            <a:ahLst/>
            <a:cxnLst/>
            <a:rect l="l" t="t" r="r" b="b"/>
            <a:pathLst>
              <a:path w="408304" h="4961890">
                <a:moveTo>
                  <a:pt x="203911" y="0"/>
                </a:moveTo>
                <a:lnTo>
                  <a:pt x="157158" y="5386"/>
                </a:lnTo>
                <a:lnTo>
                  <a:pt x="114238" y="20729"/>
                </a:lnTo>
                <a:lnTo>
                  <a:pt x="76377" y="44803"/>
                </a:lnTo>
                <a:lnTo>
                  <a:pt x="44798" y="76385"/>
                </a:lnTo>
                <a:lnTo>
                  <a:pt x="20726" y="114249"/>
                </a:lnTo>
                <a:lnTo>
                  <a:pt x="5385" y="157170"/>
                </a:lnTo>
                <a:lnTo>
                  <a:pt x="0" y="203923"/>
                </a:lnTo>
                <a:lnTo>
                  <a:pt x="0" y="4757635"/>
                </a:lnTo>
                <a:lnTo>
                  <a:pt x="5385" y="4804392"/>
                </a:lnTo>
                <a:lnTo>
                  <a:pt x="20726" y="4847313"/>
                </a:lnTo>
                <a:lnTo>
                  <a:pt x="44798" y="4885174"/>
                </a:lnTo>
                <a:lnTo>
                  <a:pt x="76377" y="4916752"/>
                </a:lnTo>
                <a:lnTo>
                  <a:pt x="114238" y="4940822"/>
                </a:lnTo>
                <a:lnTo>
                  <a:pt x="157158" y="4956162"/>
                </a:lnTo>
                <a:lnTo>
                  <a:pt x="203911" y="4961547"/>
                </a:lnTo>
                <a:lnTo>
                  <a:pt x="250672" y="4956162"/>
                </a:lnTo>
                <a:lnTo>
                  <a:pt x="293597" y="4940822"/>
                </a:lnTo>
                <a:lnTo>
                  <a:pt x="331460" y="4916752"/>
                </a:lnTo>
                <a:lnTo>
                  <a:pt x="363039" y="4885174"/>
                </a:lnTo>
                <a:lnTo>
                  <a:pt x="387110" y="4847313"/>
                </a:lnTo>
                <a:lnTo>
                  <a:pt x="402449" y="4804392"/>
                </a:lnTo>
                <a:lnTo>
                  <a:pt x="407835" y="4757635"/>
                </a:lnTo>
                <a:lnTo>
                  <a:pt x="407835" y="203923"/>
                </a:lnTo>
                <a:lnTo>
                  <a:pt x="402449" y="157170"/>
                </a:lnTo>
                <a:lnTo>
                  <a:pt x="387110" y="114249"/>
                </a:lnTo>
                <a:lnTo>
                  <a:pt x="363039" y="76385"/>
                </a:lnTo>
                <a:lnTo>
                  <a:pt x="331460" y="44803"/>
                </a:lnTo>
                <a:lnTo>
                  <a:pt x="293597" y="20729"/>
                </a:lnTo>
                <a:lnTo>
                  <a:pt x="250672" y="5386"/>
                </a:lnTo>
                <a:lnTo>
                  <a:pt x="203911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791200" y="6635464"/>
            <a:ext cx="369332" cy="984536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_tradnl" sz="2400" spc="-5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26,1</a:t>
            </a:r>
            <a:r>
              <a:rPr sz="2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24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59300" y="9667875"/>
            <a:ext cx="1841500" cy="367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200" spc="45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Sin</a:t>
            </a:r>
            <a:r>
              <a:rPr sz="2200" spc="-240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spc="25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empl</a:t>
            </a:r>
            <a:r>
              <a:rPr sz="2200" spc="10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200" spc="45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ados</a:t>
            </a:r>
            <a:endParaRPr sz="22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467601" y="3533276"/>
            <a:ext cx="533399" cy="5919526"/>
          </a:xfrm>
          <a:custGeom>
            <a:avLst/>
            <a:gdLst/>
            <a:ahLst/>
            <a:cxnLst/>
            <a:rect l="l" t="t" r="r" b="b"/>
            <a:pathLst>
              <a:path w="408304" h="4316730">
                <a:moveTo>
                  <a:pt x="203911" y="0"/>
                </a:moveTo>
                <a:lnTo>
                  <a:pt x="157158" y="5385"/>
                </a:lnTo>
                <a:lnTo>
                  <a:pt x="114238" y="20727"/>
                </a:lnTo>
                <a:lnTo>
                  <a:pt x="76377" y="44799"/>
                </a:lnTo>
                <a:lnTo>
                  <a:pt x="44798" y="76380"/>
                </a:lnTo>
                <a:lnTo>
                  <a:pt x="20726" y="114243"/>
                </a:lnTo>
                <a:lnTo>
                  <a:pt x="5385" y="157166"/>
                </a:lnTo>
                <a:lnTo>
                  <a:pt x="0" y="203923"/>
                </a:lnTo>
                <a:lnTo>
                  <a:pt x="0" y="4112615"/>
                </a:lnTo>
                <a:lnTo>
                  <a:pt x="5385" y="4159377"/>
                </a:lnTo>
                <a:lnTo>
                  <a:pt x="20726" y="4202301"/>
                </a:lnTo>
                <a:lnTo>
                  <a:pt x="44798" y="4240164"/>
                </a:lnTo>
                <a:lnTo>
                  <a:pt x="76377" y="4271743"/>
                </a:lnTo>
                <a:lnTo>
                  <a:pt x="114238" y="4295814"/>
                </a:lnTo>
                <a:lnTo>
                  <a:pt x="157158" y="4311154"/>
                </a:lnTo>
                <a:lnTo>
                  <a:pt x="203911" y="4316539"/>
                </a:lnTo>
                <a:lnTo>
                  <a:pt x="250672" y="4311154"/>
                </a:lnTo>
                <a:lnTo>
                  <a:pt x="293597" y="4295814"/>
                </a:lnTo>
                <a:lnTo>
                  <a:pt x="331460" y="4271743"/>
                </a:lnTo>
                <a:lnTo>
                  <a:pt x="363039" y="4240164"/>
                </a:lnTo>
                <a:lnTo>
                  <a:pt x="387110" y="4202301"/>
                </a:lnTo>
                <a:lnTo>
                  <a:pt x="402449" y="4159377"/>
                </a:lnTo>
                <a:lnTo>
                  <a:pt x="407835" y="4112615"/>
                </a:lnTo>
                <a:lnTo>
                  <a:pt x="407835" y="203923"/>
                </a:lnTo>
                <a:lnTo>
                  <a:pt x="402449" y="157166"/>
                </a:lnTo>
                <a:lnTo>
                  <a:pt x="387110" y="114243"/>
                </a:lnTo>
                <a:lnTo>
                  <a:pt x="363039" y="76380"/>
                </a:lnTo>
                <a:lnTo>
                  <a:pt x="331460" y="44799"/>
                </a:lnTo>
                <a:lnTo>
                  <a:pt x="293597" y="20727"/>
                </a:lnTo>
                <a:lnTo>
                  <a:pt x="250672" y="5385"/>
                </a:lnTo>
                <a:lnTo>
                  <a:pt x="203911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543801" y="3581400"/>
            <a:ext cx="369332" cy="1075784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_tradnl" sz="2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59,2</a:t>
            </a:r>
            <a:r>
              <a:rPr sz="2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24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153400" y="3581400"/>
            <a:ext cx="597933" cy="5871342"/>
          </a:xfrm>
          <a:custGeom>
            <a:avLst/>
            <a:gdLst/>
            <a:ahLst/>
            <a:cxnLst/>
            <a:rect l="l" t="t" r="r" b="b"/>
            <a:pathLst>
              <a:path w="408304" h="3888740">
                <a:moveTo>
                  <a:pt x="203911" y="0"/>
                </a:moveTo>
                <a:lnTo>
                  <a:pt x="157158" y="5385"/>
                </a:lnTo>
                <a:lnTo>
                  <a:pt x="114238" y="20727"/>
                </a:lnTo>
                <a:lnTo>
                  <a:pt x="76377" y="44799"/>
                </a:lnTo>
                <a:lnTo>
                  <a:pt x="44798" y="76380"/>
                </a:lnTo>
                <a:lnTo>
                  <a:pt x="20726" y="114243"/>
                </a:lnTo>
                <a:lnTo>
                  <a:pt x="5385" y="157166"/>
                </a:lnTo>
                <a:lnTo>
                  <a:pt x="0" y="203923"/>
                </a:lnTo>
                <a:lnTo>
                  <a:pt x="0" y="3684689"/>
                </a:lnTo>
                <a:lnTo>
                  <a:pt x="5385" y="3731446"/>
                </a:lnTo>
                <a:lnTo>
                  <a:pt x="20726" y="3774369"/>
                </a:lnTo>
                <a:lnTo>
                  <a:pt x="44798" y="3812232"/>
                </a:lnTo>
                <a:lnTo>
                  <a:pt x="76377" y="3843813"/>
                </a:lnTo>
                <a:lnTo>
                  <a:pt x="114238" y="3867885"/>
                </a:lnTo>
                <a:lnTo>
                  <a:pt x="157158" y="3883227"/>
                </a:lnTo>
                <a:lnTo>
                  <a:pt x="203911" y="3888613"/>
                </a:lnTo>
                <a:lnTo>
                  <a:pt x="250672" y="3883227"/>
                </a:lnTo>
                <a:lnTo>
                  <a:pt x="293597" y="3867885"/>
                </a:lnTo>
                <a:lnTo>
                  <a:pt x="331460" y="3843813"/>
                </a:lnTo>
                <a:lnTo>
                  <a:pt x="363039" y="3812232"/>
                </a:lnTo>
                <a:lnTo>
                  <a:pt x="387110" y="3774369"/>
                </a:lnTo>
                <a:lnTo>
                  <a:pt x="402449" y="3731446"/>
                </a:lnTo>
                <a:lnTo>
                  <a:pt x="407835" y="3684689"/>
                </a:lnTo>
                <a:lnTo>
                  <a:pt x="407835" y="203923"/>
                </a:lnTo>
                <a:lnTo>
                  <a:pt x="402449" y="157166"/>
                </a:lnTo>
                <a:lnTo>
                  <a:pt x="387110" y="114243"/>
                </a:lnTo>
                <a:lnTo>
                  <a:pt x="363039" y="76380"/>
                </a:lnTo>
                <a:lnTo>
                  <a:pt x="331460" y="44799"/>
                </a:lnTo>
                <a:lnTo>
                  <a:pt x="293597" y="20727"/>
                </a:lnTo>
                <a:lnTo>
                  <a:pt x="250672" y="5385"/>
                </a:lnTo>
                <a:lnTo>
                  <a:pt x="203911" y="0"/>
                </a:lnTo>
                <a:close/>
              </a:path>
            </a:pathLst>
          </a:custGeom>
          <a:solidFill>
            <a:srgbClr val="F790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250065" y="3429000"/>
            <a:ext cx="369332" cy="1305698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2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54,2</a:t>
            </a:r>
            <a:r>
              <a:rPr sz="2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24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41454" y="9667875"/>
            <a:ext cx="2097746" cy="35650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sz="2200" spc="-415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1</a:t>
            </a:r>
            <a:r>
              <a:rPr lang="es-ES_tradnl" sz="2200" spc="-415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spc="-240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2200" spc="-240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spc="-30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5</a:t>
            </a:r>
            <a:r>
              <a:rPr sz="2200" spc="-240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spc="25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empl</a:t>
            </a:r>
            <a:r>
              <a:rPr sz="2200" spc="10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200" spc="45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ados</a:t>
            </a:r>
            <a:endParaRPr sz="22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906000" y="6324600"/>
            <a:ext cx="457200" cy="3122631"/>
          </a:xfrm>
          <a:custGeom>
            <a:avLst/>
            <a:gdLst/>
            <a:ahLst/>
            <a:cxnLst/>
            <a:rect l="l" t="t" r="r" b="b"/>
            <a:pathLst>
              <a:path w="408304" h="688975">
                <a:moveTo>
                  <a:pt x="203911" y="0"/>
                </a:moveTo>
                <a:lnTo>
                  <a:pt x="157158" y="5386"/>
                </a:lnTo>
                <a:lnTo>
                  <a:pt x="114238" y="20729"/>
                </a:lnTo>
                <a:lnTo>
                  <a:pt x="76377" y="44803"/>
                </a:lnTo>
                <a:lnTo>
                  <a:pt x="44798" y="76385"/>
                </a:lnTo>
                <a:lnTo>
                  <a:pt x="20726" y="114249"/>
                </a:lnTo>
                <a:lnTo>
                  <a:pt x="5385" y="157170"/>
                </a:lnTo>
                <a:lnTo>
                  <a:pt x="0" y="203923"/>
                </a:lnTo>
                <a:lnTo>
                  <a:pt x="0" y="484505"/>
                </a:lnTo>
                <a:lnTo>
                  <a:pt x="5385" y="531262"/>
                </a:lnTo>
                <a:lnTo>
                  <a:pt x="20726" y="574182"/>
                </a:lnTo>
                <a:lnTo>
                  <a:pt x="44798" y="612043"/>
                </a:lnTo>
                <a:lnTo>
                  <a:pt x="76377" y="643621"/>
                </a:lnTo>
                <a:lnTo>
                  <a:pt x="114238" y="667691"/>
                </a:lnTo>
                <a:lnTo>
                  <a:pt x="157158" y="683031"/>
                </a:lnTo>
                <a:lnTo>
                  <a:pt x="203911" y="688416"/>
                </a:lnTo>
                <a:lnTo>
                  <a:pt x="250672" y="683031"/>
                </a:lnTo>
                <a:lnTo>
                  <a:pt x="293597" y="667691"/>
                </a:lnTo>
                <a:lnTo>
                  <a:pt x="331460" y="643621"/>
                </a:lnTo>
                <a:lnTo>
                  <a:pt x="363039" y="612043"/>
                </a:lnTo>
                <a:lnTo>
                  <a:pt x="387110" y="574182"/>
                </a:lnTo>
                <a:lnTo>
                  <a:pt x="402449" y="531262"/>
                </a:lnTo>
                <a:lnTo>
                  <a:pt x="407835" y="484505"/>
                </a:lnTo>
                <a:lnTo>
                  <a:pt x="407835" y="203923"/>
                </a:lnTo>
                <a:lnTo>
                  <a:pt x="402449" y="157170"/>
                </a:lnTo>
                <a:lnTo>
                  <a:pt x="387110" y="114249"/>
                </a:lnTo>
                <a:lnTo>
                  <a:pt x="363039" y="76385"/>
                </a:lnTo>
                <a:lnTo>
                  <a:pt x="331460" y="44803"/>
                </a:lnTo>
                <a:lnTo>
                  <a:pt x="293597" y="20729"/>
                </a:lnTo>
                <a:lnTo>
                  <a:pt x="250672" y="5386"/>
                </a:lnTo>
                <a:lnTo>
                  <a:pt x="203911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510986" y="6324600"/>
            <a:ext cx="526346" cy="3128097"/>
          </a:xfrm>
          <a:custGeom>
            <a:avLst/>
            <a:gdLst/>
            <a:ahLst/>
            <a:cxnLst/>
            <a:rect l="l" t="t" r="r" b="b"/>
            <a:pathLst>
              <a:path w="408304" h="775334">
                <a:moveTo>
                  <a:pt x="203911" y="0"/>
                </a:moveTo>
                <a:lnTo>
                  <a:pt x="157158" y="5386"/>
                </a:lnTo>
                <a:lnTo>
                  <a:pt x="114238" y="20729"/>
                </a:lnTo>
                <a:lnTo>
                  <a:pt x="76377" y="44803"/>
                </a:lnTo>
                <a:lnTo>
                  <a:pt x="44798" y="76385"/>
                </a:lnTo>
                <a:lnTo>
                  <a:pt x="20726" y="114249"/>
                </a:lnTo>
                <a:lnTo>
                  <a:pt x="5385" y="157170"/>
                </a:lnTo>
                <a:lnTo>
                  <a:pt x="0" y="203923"/>
                </a:lnTo>
                <a:lnTo>
                  <a:pt x="0" y="571334"/>
                </a:lnTo>
                <a:lnTo>
                  <a:pt x="5385" y="618091"/>
                </a:lnTo>
                <a:lnTo>
                  <a:pt x="20726" y="661012"/>
                </a:lnTo>
                <a:lnTo>
                  <a:pt x="44798" y="698873"/>
                </a:lnTo>
                <a:lnTo>
                  <a:pt x="76377" y="730451"/>
                </a:lnTo>
                <a:lnTo>
                  <a:pt x="114238" y="754521"/>
                </a:lnTo>
                <a:lnTo>
                  <a:pt x="157158" y="769861"/>
                </a:lnTo>
                <a:lnTo>
                  <a:pt x="203911" y="775246"/>
                </a:lnTo>
                <a:lnTo>
                  <a:pt x="250672" y="769861"/>
                </a:lnTo>
                <a:lnTo>
                  <a:pt x="293597" y="754521"/>
                </a:lnTo>
                <a:lnTo>
                  <a:pt x="331460" y="730451"/>
                </a:lnTo>
                <a:lnTo>
                  <a:pt x="363039" y="698873"/>
                </a:lnTo>
                <a:lnTo>
                  <a:pt x="387110" y="661012"/>
                </a:lnTo>
                <a:lnTo>
                  <a:pt x="402449" y="618091"/>
                </a:lnTo>
                <a:lnTo>
                  <a:pt x="407835" y="571334"/>
                </a:lnTo>
                <a:lnTo>
                  <a:pt x="407835" y="203923"/>
                </a:lnTo>
                <a:lnTo>
                  <a:pt x="402449" y="157170"/>
                </a:lnTo>
                <a:lnTo>
                  <a:pt x="387110" y="114249"/>
                </a:lnTo>
                <a:lnTo>
                  <a:pt x="363039" y="76385"/>
                </a:lnTo>
                <a:lnTo>
                  <a:pt x="331460" y="44803"/>
                </a:lnTo>
                <a:lnTo>
                  <a:pt x="293597" y="20729"/>
                </a:lnTo>
                <a:lnTo>
                  <a:pt x="250672" y="5386"/>
                </a:lnTo>
                <a:lnTo>
                  <a:pt x="203911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0516145" y="6858000"/>
            <a:ext cx="369332" cy="119604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_tradnl" sz="2400" b="1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13,9</a:t>
            </a:r>
            <a:r>
              <a:rPr sz="2400" b="1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2400" b="1" dirty="0">
              <a:solidFill>
                <a:schemeClr val="bg1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242425" y="9667875"/>
            <a:ext cx="1958975" cy="367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200" spc="-95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6-19</a:t>
            </a:r>
            <a:r>
              <a:rPr sz="2200" spc="-240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spc="25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empl</a:t>
            </a:r>
            <a:r>
              <a:rPr sz="2200" spc="10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200" spc="45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ados</a:t>
            </a:r>
            <a:endParaRPr sz="22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9" name="object 29"/>
          <p:cNvSpPr/>
          <p:nvPr/>
        </p:nvSpPr>
        <p:spPr>
          <a:xfrm flipV="1">
            <a:off x="12344400" y="8839200"/>
            <a:ext cx="381000" cy="633794"/>
          </a:xfrm>
          <a:custGeom>
            <a:avLst/>
            <a:gdLst/>
            <a:ahLst/>
            <a:cxnLst/>
            <a:rect l="l" t="t" r="r" b="b"/>
            <a:pathLst>
              <a:path w="408304" h="55879">
                <a:moveTo>
                  <a:pt x="379933" y="0"/>
                </a:moveTo>
                <a:lnTo>
                  <a:pt x="27914" y="0"/>
                </a:lnTo>
                <a:lnTo>
                  <a:pt x="17048" y="2193"/>
                </a:lnTo>
                <a:lnTo>
                  <a:pt x="8175" y="8175"/>
                </a:lnTo>
                <a:lnTo>
                  <a:pt x="2193" y="17048"/>
                </a:lnTo>
                <a:lnTo>
                  <a:pt x="0" y="27914"/>
                </a:lnTo>
                <a:lnTo>
                  <a:pt x="2193" y="38778"/>
                </a:lnTo>
                <a:lnTo>
                  <a:pt x="8175" y="47647"/>
                </a:lnTo>
                <a:lnTo>
                  <a:pt x="17048" y="53624"/>
                </a:lnTo>
                <a:lnTo>
                  <a:pt x="27914" y="55816"/>
                </a:lnTo>
                <a:lnTo>
                  <a:pt x="379933" y="55816"/>
                </a:lnTo>
                <a:lnTo>
                  <a:pt x="390797" y="53624"/>
                </a:lnTo>
                <a:lnTo>
                  <a:pt x="399665" y="47647"/>
                </a:lnTo>
                <a:lnTo>
                  <a:pt x="405643" y="38778"/>
                </a:lnTo>
                <a:lnTo>
                  <a:pt x="407835" y="27914"/>
                </a:lnTo>
                <a:lnTo>
                  <a:pt x="405643" y="17048"/>
                </a:lnTo>
                <a:lnTo>
                  <a:pt x="399665" y="8175"/>
                </a:lnTo>
                <a:lnTo>
                  <a:pt x="390797" y="2193"/>
                </a:lnTo>
                <a:lnTo>
                  <a:pt x="37993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2344400" y="7772400"/>
            <a:ext cx="369332" cy="938234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_tradnl" sz="2400" b="1" dirty="0">
                <a:solidFill>
                  <a:schemeClr val="accent6">
                    <a:lumMod val="75000"/>
                  </a:schemeClr>
                </a:solidFill>
                <a:latin typeface="Tahoma" panose="020B0604030504040204"/>
                <a:cs typeface="Tahoma" panose="020B0604030504040204"/>
              </a:rPr>
              <a:t>6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  <a:latin typeface="Tahoma" panose="020B0604030504040204"/>
                <a:cs typeface="Tahoma" panose="020B0604030504040204"/>
              </a:rPr>
              <a:t>%</a:t>
            </a:r>
            <a:endParaRPr sz="2400" b="1" dirty="0">
              <a:solidFill>
                <a:schemeClr val="accent6">
                  <a:lumMod val="75000"/>
                </a:schemeClr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2884321" y="9067801"/>
            <a:ext cx="369752" cy="385280"/>
          </a:xfrm>
          <a:custGeom>
            <a:avLst/>
            <a:gdLst/>
            <a:ahLst/>
            <a:cxnLst/>
            <a:rect l="l" t="t" r="r" b="b"/>
            <a:pathLst>
              <a:path w="408305" h="99695">
                <a:moveTo>
                  <a:pt x="358216" y="0"/>
                </a:moveTo>
                <a:lnTo>
                  <a:pt x="49606" y="0"/>
                </a:lnTo>
                <a:lnTo>
                  <a:pt x="30298" y="3898"/>
                </a:lnTo>
                <a:lnTo>
                  <a:pt x="14530" y="14531"/>
                </a:lnTo>
                <a:lnTo>
                  <a:pt x="3898" y="30303"/>
                </a:lnTo>
                <a:lnTo>
                  <a:pt x="0" y="49618"/>
                </a:lnTo>
                <a:lnTo>
                  <a:pt x="3898" y="68926"/>
                </a:lnTo>
                <a:lnTo>
                  <a:pt x="14530" y="84694"/>
                </a:lnTo>
                <a:lnTo>
                  <a:pt x="30298" y="95326"/>
                </a:lnTo>
                <a:lnTo>
                  <a:pt x="49606" y="99225"/>
                </a:lnTo>
                <a:lnTo>
                  <a:pt x="358216" y="99225"/>
                </a:lnTo>
                <a:lnTo>
                  <a:pt x="377525" y="95326"/>
                </a:lnTo>
                <a:lnTo>
                  <a:pt x="393298" y="84694"/>
                </a:lnTo>
                <a:lnTo>
                  <a:pt x="403934" y="68926"/>
                </a:lnTo>
                <a:lnTo>
                  <a:pt x="407835" y="49618"/>
                </a:lnTo>
                <a:lnTo>
                  <a:pt x="403934" y="30303"/>
                </a:lnTo>
                <a:lnTo>
                  <a:pt x="393298" y="14531"/>
                </a:lnTo>
                <a:lnTo>
                  <a:pt x="377525" y="3898"/>
                </a:lnTo>
                <a:lnTo>
                  <a:pt x="358216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32" name="object 32"/>
          <p:cNvSpPr txBox="1"/>
          <p:nvPr/>
        </p:nvSpPr>
        <p:spPr>
          <a:xfrm>
            <a:off x="12889468" y="7937065"/>
            <a:ext cx="369332" cy="97833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_tradnl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ahoma" panose="020B0604030504040204"/>
                <a:cs typeface="Tahoma" panose="020B0604030504040204"/>
              </a:rPr>
              <a:t>5,8</a:t>
            </a:r>
            <a:r>
              <a:rPr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ahoma" panose="020B0604030504040204"/>
                <a:cs typeface="Tahoma" panose="020B0604030504040204"/>
              </a:rPr>
              <a:t>%</a:t>
            </a:r>
            <a:endParaRPr sz="2400" b="1" dirty="0">
              <a:solidFill>
                <a:schemeClr val="accent5">
                  <a:lumMod val="40000"/>
                  <a:lumOff val="60000"/>
                </a:schemeClr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887200" y="9667875"/>
            <a:ext cx="1390650" cy="69532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128270">
              <a:lnSpc>
                <a:spcPts val="2580"/>
              </a:lnSpc>
              <a:spcBef>
                <a:spcPts val="275"/>
              </a:spcBef>
            </a:pPr>
            <a:r>
              <a:rPr sz="2200" spc="40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20</a:t>
            </a:r>
            <a:r>
              <a:rPr sz="2200" spc="-240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spc="45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2200" spc="-240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spc="30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más  </a:t>
            </a:r>
            <a:r>
              <a:rPr sz="2200" spc="25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empl</a:t>
            </a:r>
            <a:r>
              <a:rPr sz="2200" spc="10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2200" spc="45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ados</a:t>
            </a:r>
            <a:endParaRPr sz="22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6" name="object 14"/>
          <p:cNvSpPr/>
          <p:nvPr/>
        </p:nvSpPr>
        <p:spPr>
          <a:xfrm>
            <a:off x="4591973" y="6248400"/>
            <a:ext cx="473470" cy="3128569"/>
          </a:xfrm>
          <a:custGeom>
            <a:avLst/>
            <a:gdLst/>
            <a:ahLst/>
            <a:cxnLst/>
            <a:rect l="l" t="t" r="r" b="b"/>
            <a:pathLst>
              <a:path w="408304" h="4652009">
                <a:moveTo>
                  <a:pt x="203911" y="0"/>
                </a:moveTo>
                <a:lnTo>
                  <a:pt x="157154" y="5386"/>
                </a:lnTo>
                <a:lnTo>
                  <a:pt x="114233" y="20729"/>
                </a:lnTo>
                <a:lnTo>
                  <a:pt x="76372" y="44803"/>
                </a:lnTo>
                <a:lnTo>
                  <a:pt x="44794" y="76385"/>
                </a:lnTo>
                <a:lnTo>
                  <a:pt x="20724" y="114249"/>
                </a:lnTo>
                <a:lnTo>
                  <a:pt x="5385" y="157170"/>
                </a:lnTo>
                <a:lnTo>
                  <a:pt x="0" y="203923"/>
                </a:lnTo>
                <a:lnTo>
                  <a:pt x="0" y="4447540"/>
                </a:lnTo>
                <a:lnTo>
                  <a:pt x="5385" y="4494297"/>
                </a:lnTo>
                <a:lnTo>
                  <a:pt x="20724" y="4537217"/>
                </a:lnTo>
                <a:lnTo>
                  <a:pt x="44794" y="4575078"/>
                </a:lnTo>
                <a:lnTo>
                  <a:pt x="76372" y="4606656"/>
                </a:lnTo>
                <a:lnTo>
                  <a:pt x="114233" y="4630726"/>
                </a:lnTo>
                <a:lnTo>
                  <a:pt x="157154" y="4646066"/>
                </a:lnTo>
                <a:lnTo>
                  <a:pt x="203911" y="4651451"/>
                </a:lnTo>
                <a:lnTo>
                  <a:pt x="250672" y="4646066"/>
                </a:lnTo>
                <a:lnTo>
                  <a:pt x="293597" y="4630726"/>
                </a:lnTo>
                <a:lnTo>
                  <a:pt x="331460" y="4606656"/>
                </a:lnTo>
                <a:lnTo>
                  <a:pt x="363039" y="4575078"/>
                </a:lnTo>
                <a:lnTo>
                  <a:pt x="387110" y="4537217"/>
                </a:lnTo>
                <a:lnTo>
                  <a:pt x="402449" y="4494297"/>
                </a:lnTo>
                <a:lnTo>
                  <a:pt x="407835" y="4447540"/>
                </a:lnTo>
                <a:lnTo>
                  <a:pt x="407835" y="203923"/>
                </a:lnTo>
                <a:lnTo>
                  <a:pt x="402449" y="157170"/>
                </a:lnTo>
                <a:lnTo>
                  <a:pt x="387110" y="114249"/>
                </a:lnTo>
                <a:lnTo>
                  <a:pt x="363039" y="76385"/>
                </a:lnTo>
                <a:lnTo>
                  <a:pt x="331460" y="44803"/>
                </a:lnTo>
                <a:lnTo>
                  <a:pt x="293597" y="20729"/>
                </a:lnTo>
                <a:lnTo>
                  <a:pt x="250672" y="5386"/>
                </a:lnTo>
                <a:lnTo>
                  <a:pt x="203911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15"/>
          <p:cNvSpPr txBox="1"/>
          <p:nvPr/>
        </p:nvSpPr>
        <p:spPr>
          <a:xfrm>
            <a:off x="4648200" y="6098145"/>
            <a:ext cx="369332" cy="121705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_tradnl" sz="2400" spc="-1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29,7</a:t>
            </a:r>
            <a:r>
              <a:rPr sz="2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24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8" name="object 19"/>
          <p:cNvSpPr/>
          <p:nvPr/>
        </p:nvSpPr>
        <p:spPr>
          <a:xfrm>
            <a:off x="6781800" y="4284833"/>
            <a:ext cx="533400" cy="5163967"/>
          </a:xfrm>
          <a:custGeom>
            <a:avLst/>
            <a:gdLst/>
            <a:ahLst/>
            <a:cxnLst/>
            <a:rect l="l" t="t" r="r" b="b"/>
            <a:pathLst>
              <a:path w="408304" h="4316730">
                <a:moveTo>
                  <a:pt x="203911" y="0"/>
                </a:moveTo>
                <a:lnTo>
                  <a:pt x="157158" y="5385"/>
                </a:lnTo>
                <a:lnTo>
                  <a:pt x="114238" y="20727"/>
                </a:lnTo>
                <a:lnTo>
                  <a:pt x="76377" y="44799"/>
                </a:lnTo>
                <a:lnTo>
                  <a:pt x="44798" y="76380"/>
                </a:lnTo>
                <a:lnTo>
                  <a:pt x="20726" y="114243"/>
                </a:lnTo>
                <a:lnTo>
                  <a:pt x="5385" y="157166"/>
                </a:lnTo>
                <a:lnTo>
                  <a:pt x="0" y="203923"/>
                </a:lnTo>
                <a:lnTo>
                  <a:pt x="0" y="4112615"/>
                </a:lnTo>
                <a:lnTo>
                  <a:pt x="5385" y="4159377"/>
                </a:lnTo>
                <a:lnTo>
                  <a:pt x="20726" y="4202301"/>
                </a:lnTo>
                <a:lnTo>
                  <a:pt x="44798" y="4240164"/>
                </a:lnTo>
                <a:lnTo>
                  <a:pt x="76377" y="4271743"/>
                </a:lnTo>
                <a:lnTo>
                  <a:pt x="114238" y="4295814"/>
                </a:lnTo>
                <a:lnTo>
                  <a:pt x="157158" y="4311154"/>
                </a:lnTo>
                <a:lnTo>
                  <a:pt x="203911" y="4316539"/>
                </a:lnTo>
                <a:lnTo>
                  <a:pt x="250672" y="4311154"/>
                </a:lnTo>
                <a:lnTo>
                  <a:pt x="293597" y="4295814"/>
                </a:lnTo>
                <a:lnTo>
                  <a:pt x="331460" y="4271743"/>
                </a:lnTo>
                <a:lnTo>
                  <a:pt x="363039" y="4240164"/>
                </a:lnTo>
                <a:lnTo>
                  <a:pt x="387110" y="4202301"/>
                </a:lnTo>
                <a:lnTo>
                  <a:pt x="402449" y="4159377"/>
                </a:lnTo>
                <a:lnTo>
                  <a:pt x="407835" y="4112615"/>
                </a:lnTo>
                <a:lnTo>
                  <a:pt x="407835" y="203923"/>
                </a:lnTo>
                <a:lnTo>
                  <a:pt x="402449" y="157166"/>
                </a:lnTo>
                <a:lnTo>
                  <a:pt x="387110" y="114243"/>
                </a:lnTo>
                <a:lnTo>
                  <a:pt x="363039" y="76380"/>
                </a:lnTo>
                <a:lnTo>
                  <a:pt x="331460" y="44799"/>
                </a:lnTo>
                <a:lnTo>
                  <a:pt x="293597" y="20727"/>
                </a:lnTo>
                <a:lnTo>
                  <a:pt x="250672" y="5385"/>
                </a:lnTo>
                <a:lnTo>
                  <a:pt x="203911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20"/>
          <p:cNvSpPr txBox="1"/>
          <p:nvPr/>
        </p:nvSpPr>
        <p:spPr>
          <a:xfrm>
            <a:off x="6858000" y="4258216"/>
            <a:ext cx="369332" cy="1075784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_tradnl" sz="2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48,6</a:t>
            </a:r>
            <a:r>
              <a:rPr sz="2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24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3" name="object 27"/>
          <p:cNvSpPr txBox="1"/>
          <p:nvPr/>
        </p:nvSpPr>
        <p:spPr>
          <a:xfrm>
            <a:off x="9220200" y="6417767"/>
            <a:ext cx="369332" cy="1659433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_tradnl" sz="240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10,8</a:t>
            </a:r>
            <a:r>
              <a:rPr sz="240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2400" dirty="0">
              <a:solidFill>
                <a:schemeClr val="bg1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4" name="object 10"/>
          <p:cNvSpPr txBox="1"/>
          <p:nvPr/>
        </p:nvSpPr>
        <p:spPr>
          <a:xfrm>
            <a:off x="11821252" y="4724400"/>
            <a:ext cx="1139578" cy="471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_tradnl" sz="2900" spc="35" dirty="0">
                <a:solidFill>
                  <a:srgbClr val="0E314B"/>
                </a:solidFill>
                <a:latin typeface="Tahoma" panose="020B0604030504040204"/>
                <a:cs typeface="Tahoma" panose="020B0604030504040204"/>
              </a:rPr>
              <a:t>Cádiz</a:t>
            </a:r>
            <a:endParaRPr sz="29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5" name="object 11"/>
          <p:cNvSpPr/>
          <p:nvPr/>
        </p:nvSpPr>
        <p:spPr>
          <a:xfrm>
            <a:off x="11443661" y="4869002"/>
            <a:ext cx="220345" cy="220345"/>
          </a:xfrm>
          <a:custGeom>
            <a:avLst/>
            <a:gdLst/>
            <a:ahLst/>
            <a:cxnLst/>
            <a:rect l="l" t="t" r="r" b="b"/>
            <a:pathLst>
              <a:path w="220345" h="220345">
                <a:moveTo>
                  <a:pt x="219849" y="0"/>
                </a:moveTo>
                <a:lnTo>
                  <a:pt x="0" y="0"/>
                </a:lnTo>
                <a:lnTo>
                  <a:pt x="0" y="219849"/>
                </a:lnTo>
                <a:lnTo>
                  <a:pt x="219849" y="219849"/>
                </a:lnTo>
                <a:lnTo>
                  <a:pt x="219849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>
              <a:solidFill>
                <a:srgbClr val="889465"/>
              </a:solidFill>
            </a:endParaRPr>
          </a:p>
        </p:txBody>
      </p:sp>
      <p:sp>
        <p:nvSpPr>
          <p:cNvPr id="46" name="object 54"/>
          <p:cNvSpPr txBox="1"/>
          <p:nvPr/>
        </p:nvSpPr>
        <p:spPr>
          <a:xfrm>
            <a:off x="11353801" y="685800"/>
            <a:ext cx="8077199" cy="112274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27400" b="1" i="0">
                <a:solidFill>
                  <a:srgbClr val="0A7BBC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>
              <a:spcBef>
                <a:spcPts val="115"/>
              </a:spcBef>
            </a:pPr>
            <a:r>
              <a:rPr lang="it-IT" sz="7200" kern="0" dirty="0">
                <a:solidFill>
                  <a:srgbClr val="972109"/>
                </a:solidFill>
              </a:rPr>
              <a:t>     </a:t>
            </a:r>
            <a:r>
              <a:rPr lang="it-IT" sz="7200" kern="0" dirty="0">
                <a:solidFill>
                  <a:schemeClr val="accent1"/>
                </a:solidFill>
              </a:rPr>
              <a:t>GEM</a:t>
            </a:r>
            <a:endParaRPr lang="it-IT" sz="7200" kern="0" dirty="0">
              <a:solidFill>
                <a:schemeClr val="accent1"/>
              </a:solidFill>
            </a:endParaRPr>
          </a:p>
        </p:txBody>
      </p:sp>
      <p:sp>
        <p:nvSpPr>
          <p:cNvPr id="47" name="object 53"/>
          <p:cNvSpPr txBox="1"/>
          <p:nvPr/>
        </p:nvSpPr>
        <p:spPr>
          <a:xfrm>
            <a:off x="13030201" y="457200"/>
            <a:ext cx="1870366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kern="0" dirty="0">
                <a:solidFill>
                  <a:srgbClr val="6FBCE0"/>
                </a:solidFill>
                <a:latin typeface="Tahoma" panose="020B0604030504040204"/>
                <a:cs typeface="Tahoma" panose="020B0604030504040204"/>
              </a:rPr>
              <a:t>Informe</a:t>
            </a:r>
            <a:endParaRPr sz="28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8" name="object 55"/>
          <p:cNvSpPr txBox="1"/>
          <p:nvPr/>
        </p:nvSpPr>
        <p:spPr>
          <a:xfrm>
            <a:off x="13182601" y="990600"/>
            <a:ext cx="1371600" cy="1074653"/>
          </a:xfrm>
          <a:prstGeom prst="rect">
            <a:avLst/>
          </a:prstGeom>
        </p:spPr>
        <p:txBody>
          <a:bodyPr vert="horz" wrap="square" lIns="0" tIns="576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40"/>
              </a:spcBef>
            </a:pPr>
            <a:r>
              <a:rPr lang="es-ES_tradnl" sz="3200" kern="0" dirty="0">
                <a:solidFill>
                  <a:schemeClr val="accent1"/>
                </a:solidFill>
                <a:latin typeface="Tahoma" panose="020B0604030504040204"/>
                <a:cs typeface="Tahoma" panose="020B0604030504040204"/>
              </a:rPr>
              <a:t>Cádiz</a:t>
            </a:r>
            <a:endParaRPr sz="3200" kern="0" dirty="0">
              <a:solidFill>
                <a:schemeClr val="accent1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9" name="object 8"/>
          <p:cNvSpPr txBox="1"/>
          <p:nvPr/>
        </p:nvSpPr>
        <p:spPr>
          <a:xfrm>
            <a:off x="14859000" y="813737"/>
            <a:ext cx="2819400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202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1</a:t>
            </a: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/2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</a:t>
            </a:r>
            <a:endParaRPr sz="535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3" name="object 9"/>
          <p:cNvSpPr txBox="1"/>
          <p:nvPr/>
        </p:nvSpPr>
        <p:spPr>
          <a:xfrm>
            <a:off x="800100" y="614213"/>
            <a:ext cx="11484370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7400" b="1" i="0">
                <a:solidFill>
                  <a:srgbClr val="0A7BBC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es-ES" sz="7000" spc="-455" dirty="0">
                <a:solidFill>
                  <a:srgbClr val="0A7BBA"/>
                </a:solidFill>
              </a:rPr>
              <a:t>P</a:t>
            </a:r>
            <a:r>
              <a:rPr lang="es-ES" sz="7000" spc="-525" dirty="0">
                <a:solidFill>
                  <a:srgbClr val="0A7BBA"/>
                </a:solidFill>
              </a:rPr>
              <a:t>o</a:t>
            </a:r>
            <a:r>
              <a:rPr lang="es-ES" sz="7000" spc="-300" dirty="0">
                <a:solidFill>
                  <a:srgbClr val="0A7BBA"/>
                </a:solidFill>
              </a:rPr>
              <a:t>t</a:t>
            </a:r>
            <a:r>
              <a:rPr lang="es-ES" sz="7000" spc="-475" dirty="0">
                <a:solidFill>
                  <a:srgbClr val="0A7BBA"/>
                </a:solidFill>
              </a:rPr>
              <a:t>e</a:t>
            </a:r>
            <a:r>
              <a:rPr lang="es-ES" sz="7000" spc="-540" dirty="0">
                <a:solidFill>
                  <a:srgbClr val="0A7BBA"/>
                </a:solidFill>
              </a:rPr>
              <a:t>n</a:t>
            </a:r>
            <a:r>
              <a:rPr lang="es-ES" sz="7000" spc="-290" dirty="0">
                <a:solidFill>
                  <a:srgbClr val="0A7BBA"/>
                </a:solidFill>
              </a:rPr>
              <a:t>cial </a:t>
            </a:r>
            <a:r>
              <a:rPr lang="es-ES" sz="7000" spc="-390" dirty="0">
                <a:solidFill>
                  <a:srgbClr val="0A7BBA"/>
                </a:solidFill>
              </a:rPr>
              <a:t>de las</a:t>
            </a:r>
            <a:r>
              <a:rPr lang="es-ES" sz="7000" spc="-655" dirty="0">
                <a:solidFill>
                  <a:srgbClr val="0A7BBA"/>
                </a:solidFill>
              </a:rPr>
              <a:t> </a:t>
            </a:r>
            <a:r>
              <a:rPr lang="es-ES" sz="7000" spc="-520" dirty="0">
                <a:solidFill>
                  <a:srgbClr val="0A7BBA"/>
                </a:solidFill>
              </a:rPr>
              <a:t>inici</a:t>
            </a:r>
            <a:r>
              <a:rPr lang="es-ES" sz="7000" spc="-770" dirty="0">
                <a:solidFill>
                  <a:srgbClr val="0A7BBA"/>
                </a:solidFill>
              </a:rPr>
              <a:t>a</a:t>
            </a:r>
            <a:r>
              <a:rPr lang="es-ES" sz="7000" spc="-290" dirty="0">
                <a:solidFill>
                  <a:srgbClr val="0A7BBA"/>
                </a:solidFill>
              </a:rPr>
              <a:t>ti</a:t>
            </a:r>
            <a:r>
              <a:rPr lang="es-ES" sz="7000" spc="-605" dirty="0">
                <a:solidFill>
                  <a:srgbClr val="0A7BBA"/>
                </a:solidFill>
              </a:rPr>
              <a:t>v</a:t>
            </a:r>
            <a:r>
              <a:rPr lang="es-ES" sz="7000" spc="-295" dirty="0">
                <a:solidFill>
                  <a:srgbClr val="0A7BBA"/>
                </a:solidFill>
              </a:rPr>
              <a:t>as nuevas y nacientes</a:t>
            </a:r>
            <a:endParaRPr lang="es-ES" sz="70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93868" y="6775736"/>
            <a:ext cx="369332" cy="148929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_tradnl" sz="2400" b="1" spc="-13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13,7</a:t>
            </a:r>
            <a:r>
              <a:rPr sz="2400" b="1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2400" b="1" dirty="0">
              <a:solidFill>
                <a:schemeClr val="bg1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" name="object 14"/>
          <p:cNvSpPr/>
          <p:nvPr/>
        </p:nvSpPr>
        <p:spPr>
          <a:xfrm>
            <a:off x="11811000" y="7022059"/>
            <a:ext cx="473470" cy="2350541"/>
          </a:xfrm>
          <a:custGeom>
            <a:avLst/>
            <a:gdLst/>
            <a:ahLst/>
            <a:cxnLst/>
            <a:rect l="l" t="t" r="r" b="b"/>
            <a:pathLst>
              <a:path w="408304" h="4652009">
                <a:moveTo>
                  <a:pt x="203911" y="0"/>
                </a:moveTo>
                <a:lnTo>
                  <a:pt x="157154" y="5386"/>
                </a:lnTo>
                <a:lnTo>
                  <a:pt x="114233" y="20729"/>
                </a:lnTo>
                <a:lnTo>
                  <a:pt x="76372" y="44803"/>
                </a:lnTo>
                <a:lnTo>
                  <a:pt x="44794" y="76385"/>
                </a:lnTo>
                <a:lnTo>
                  <a:pt x="20724" y="114249"/>
                </a:lnTo>
                <a:lnTo>
                  <a:pt x="5385" y="157170"/>
                </a:lnTo>
                <a:lnTo>
                  <a:pt x="0" y="203923"/>
                </a:lnTo>
                <a:lnTo>
                  <a:pt x="0" y="4447540"/>
                </a:lnTo>
                <a:lnTo>
                  <a:pt x="5385" y="4494297"/>
                </a:lnTo>
                <a:lnTo>
                  <a:pt x="20724" y="4537217"/>
                </a:lnTo>
                <a:lnTo>
                  <a:pt x="44794" y="4575078"/>
                </a:lnTo>
                <a:lnTo>
                  <a:pt x="76372" y="4606656"/>
                </a:lnTo>
                <a:lnTo>
                  <a:pt x="114233" y="4630726"/>
                </a:lnTo>
                <a:lnTo>
                  <a:pt x="157154" y="4646066"/>
                </a:lnTo>
                <a:lnTo>
                  <a:pt x="203911" y="4651451"/>
                </a:lnTo>
                <a:lnTo>
                  <a:pt x="250672" y="4646066"/>
                </a:lnTo>
                <a:lnTo>
                  <a:pt x="293597" y="4630726"/>
                </a:lnTo>
                <a:lnTo>
                  <a:pt x="331460" y="4606656"/>
                </a:lnTo>
                <a:lnTo>
                  <a:pt x="363039" y="4575078"/>
                </a:lnTo>
                <a:lnTo>
                  <a:pt x="387110" y="4537217"/>
                </a:lnTo>
                <a:lnTo>
                  <a:pt x="402449" y="4494297"/>
                </a:lnTo>
                <a:lnTo>
                  <a:pt x="407835" y="4447540"/>
                </a:lnTo>
                <a:lnTo>
                  <a:pt x="407835" y="203923"/>
                </a:lnTo>
                <a:lnTo>
                  <a:pt x="402449" y="157170"/>
                </a:lnTo>
                <a:lnTo>
                  <a:pt x="387110" y="114249"/>
                </a:lnTo>
                <a:lnTo>
                  <a:pt x="363039" y="76385"/>
                </a:lnTo>
                <a:lnTo>
                  <a:pt x="331460" y="44803"/>
                </a:lnTo>
                <a:lnTo>
                  <a:pt x="293597" y="20729"/>
                </a:lnTo>
                <a:lnTo>
                  <a:pt x="250672" y="5386"/>
                </a:lnTo>
                <a:lnTo>
                  <a:pt x="203911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27"/>
          <p:cNvSpPr txBox="1"/>
          <p:nvPr/>
        </p:nvSpPr>
        <p:spPr>
          <a:xfrm>
            <a:off x="11811000" y="6459094"/>
            <a:ext cx="369332" cy="1659433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_tradnl" sz="240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10,8</a:t>
            </a:r>
            <a:r>
              <a:rPr sz="240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2400" dirty="0">
              <a:solidFill>
                <a:schemeClr val="bg1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65674" y="10744200"/>
            <a:ext cx="1711272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spc="-150" dirty="0">
                <a:solidFill>
                  <a:srgbClr val="6FBADF"/>
                </a:solidFill>
                <a:latin typeface="Tahoma" panose="020B0604030504040204"/>
                <a:ea typeface="+mj-ea"/>
                <a:cs typeface="Tahoma" panose="020B0604030504040204"/>
              </a:rPr>
              <a:t>Sector de la actividad de las iniciativas gaditanas: </a:t>
            </a:r>
            <a:r>
              <a:rPr lang="es-ES" sz="2900" spc="35" dirty="0">
                <a:solidFill>
                  <a:srgbClr val="0E314B"/>
                </a:solidFill>
                <a:latin typeface="Tahoma" panose="020B0604030504040204"/>
                <a:cs typeface="Tahoma" panose="020B0604030504040204"/>
              </a:rPr>
              <a:t>80,8% sector servicios a empresas y servicios al consumidor. </a:t>
            </a:r>
            <a:endParaRPr lang="es-ES" sz="2900" spc="35" dirty="0">
              <a:solidFill>
                <a:srgbClr val="0E314B"/>
              </a:solidFill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00106" y="614213"/>
            <a:ext cx="12915894" cy="38600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br>
              <a:rPr lang="es-ES_tradnl" sz="5000" b="0" spc="-15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</a:br>
            <a:br>
              <a:rPr lang="es-ES_tradnl" sz="5000" b="0" spc="-150" dirty="0">
                <a:solidFill>
                  <a:srgbClr val="6FBADF"/>
                </a:solidFill>
              </a:rPr>
            </a:br>
            <a:br>
              <a:rPr lang="es-ES_tradnl" sz="5000" b="0" spc="-150" dirty="0">
                <a:solidFill>
                  <a:srgbClr val="6FBADF"/>
                </a:solidFill>
              </a:rPr>
            </a:br>
            <a:br>
              <a:rPr lang="es-ES_tradnl" sz="5000" b="0" spc="-150" dirty="0">
                <a:solidFill>
                  <a:srgbClr val="6FBADF"/>
                </a:solidFill>
              </a:rPr>
            </a:br>
            <a:r>
              <a:rPr lang="es-ES_tradnl" sz="5000" b="0" spc="-15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Nivel tecnol</a:t>
            </a:r>
            <a:r>
              <a:rPr lang="es-ES_tradnl" sz="5000" b="0" spc="-150" dirty="0">
                <a:solidFill>
                  <a:srgbClr val="6FBADF"/>
                </a:solidFill>
              </a:rPr>
              <a:t>ógico           </a:t>
            </a:r>
            <a:r>
              <a:rPr lang="es-ES_tradnl" sz="5000" b="0" spc="-15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Orientación internacional</a:t>
            </a:r>
            <a:endParaRPr sz="50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6" name="object 54"/>
          <p:cNvSpPr txBox="1"/>
          <p:nvPr/>
        </p:nvSpPr>
        <p:spPr>
          <a:xfrm>
            <a:off x="11353801" y="685800"/>
            <a:ext cx="8077199" cy="112274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27400" b="1" i="0">
                <a:solidFill>
                  <a:srgbClr val="0A7BBC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>
              <a:spcBef>
                <a:spcPts val="115"/>
              </a:spcBef>
            </a:pPr>
            <a:r>
              <a:rPr lang="it-IT" sz="7200" kern="0" dirty="0">
                <a:solidFill>
                  <a:srgbClr val="972109"/>
                </a:solidFill>
              </a:rPr>
              <a:t>     </a:t>
            </a:r>
            <a:r>
              <a:rPr lang="it-IT" sz="7200" kern="0" dirty="0">
                <a:solidFill>
                  <a:schemeClr val="accent1"/>
                </a:solidFill>
              </a:rPr>
              <a:t>GEM</a:t>
            </a:r>
            <a:endParaRPr lang="it-IT" sz="7200" kern="0" dirty="0">
              <a:solidFill>
                <a:schemeClr val="accent1"/>
              </a:solidFill>
            </a:endParaRPr>
          </a:p>
        </p:txBody>
      </p:sp>
      <p:sp>
        <p:nvSpPr>
          <p:cNvPr id="47" name="object 53"/>
          <p:cNvSpPr txBox="1"/>
          <p:nvPr/>
        </p:nvSpPr>
        <p:spPr>
          <a:xfrm>
            <a:off x="13030201" y="457200"/>
            <a:ext cx="1870366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kern="0" dirty="0">
                <a:solidFill>
                  <a:srgbClr val="6FBCE0"/>
                </a:solidFill>
                <a:latin typeface="Tahoma" panose="020B0604030504040204"/>
                <a:cs typeface="Tahoma" panose="020B0604030504040204"/>
              </a:rPr>
              <a:t>Informe</a:t>
            </a:r>
            <a:endParaRPr sz="28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8" name="object 55"/>
          <p:cNvSpPr txBox="1"/>
          <p:nvPr/>
        </p:nvSpPr>
        <p:spPr>
          <a:xfrm>
            <a:off x="13182601" y="990600"/>
            <a:ext cx="1371600" cy="1074653"/>
          </a:xfrm>
          <a:prstGeom prst="rect">
            <a:avLst/>
          </a:prstGeom>
        </p:spPr>
        <p:txBody>
          <a:bodyPr vert="horz" wrap="square" lIns="0" tIns="576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40"/>
              </a:spcBef>
            </a:pPr>
            <a:r>
              <a:rPr lang="es-ES_tradnl" sz="3200" kern="0" dirty="0">
                <a:solidFill>
                  <a:schemeClr val="accent1"/>
                </a:solidFill>
                <a:latin typeface="Tahoma" panose="020B0604030504040204"/>
                <a:cs typeface="Tahoma" panose="020B0604030504040204"/>
              </a:rPr>
              <a:t>Cádiz</a:t>
            </a:r>
            <a:endParaRPr sz="3200" kern="0" dirty="0">
              <a:solidFill>
                <a:schemeClr val="accent1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9" name="object 8"/>
          <p:cNvSpPr txBox="1"/>
          <p:nvPr/>
        </p:nvSpPr>
        <p:spPr>
          <a:xfrm>
            <a:off x="14859000" y="813737"/>
            <a:ext cx="2819400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202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1</a:t>
            </a: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/2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</a:t>
            </a:r>
            <a:endParaRPr sz="535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3" name="object 9"/>
          <p:cNvSpPr txBox="1"/>
          <p:nvPr/>
        </p:nvSpPr>
        <p:spPr>
          <a:xfrm>
            <a:off x="800100" y="614213"/>
            <a:ext cx="7797165" cy="3244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7400" b="1" i="0">
                <a:solidFill>
                  <a:srgbClr val="0A7BBC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es-ES" sz="7000" spc="-455" dirty="0">
                <a:solidFill>
                  <a:srgbClr val="0A7BBA"/>
                </a:solidFill>
              </a:rPr>
              <a:t>P</a:t>
            </a:r>
            <a:r>
              <a:rPr lang="es-ES" sz="7000" spc="-525" dirty="0">
                <a:solidFill>
                  <a:srgbClr val="0A7BBA"/>
                </a:solidFill>
              </a:rPr>
              <a:t>o</a:t>
            </a:r>
            <a:r>
              <a:rPr lang="es-ES" sz="7000" spc="-300" dirty="0">
                <a:solidFill>
                  <a:srgbClr val="0A7BBA"/>
                </a:solidFill>
              </a:rPr>
              <a:t>t</a:t>
            </a:r>
            <a:r>
              <a:rPr lang="es-ES" sz="7000" spc="-475" dirty="0">
                <a:solidFill>
                  <a:srgbClr val="0A7BBA"/>
                </a:solidFill>
              </a:rPr>
              <a:t>e</a:t>
            </a:r>
            <a:r>
              <a:rPr lang="es-ES" sz="7000" spc="-540" dirty="0">
                <a:solidFill>
                  <a:srgbClr val="0A7BBA"/>
                </a:solidFill>
              </a:rPr>
              <a:t>n</a:t>
            </a:r>
            <a:r>
              <a:rPr lang="es-ES" sz="7000" spc="-290" dirty="0">
                <a:solidFill>
                  <a:srgbClr val="0A7BBA"/>
                </a:solidFill>
              </a:rPr>
              <a:t>cial </a:t>
            </a:r>
            <a:r>
              <a:rPr lang="es-ES" sz="7000" spc="-390" dirty="0">
                <a:solidFill>
                  <a:srgbClr val="0A7BBA"/>
                </a:solidFill>
              </a:rPr>
              <a:t>de las</a:t>
            </a:r>
            <a:r>
              <a:rPr lang="es-ES" sz="7000" spc="-655" dirty="0">
                <a:solidFill>
                  <a:srgbClr val="0A7BBA"/>
                </a:solidFill>
              </a:rPr>
              <a:t> </a:t>
            </a:r>
            <a:r>
              <a:rPr lang="es-ES" sz="7000" spc="-520" dirty="0">
                <a:solidFill>
                  <a:srgbClr val="0A7BBA"/>
                </a:solidFill>
              </a:rPr>
              <a:t>inici</a:t>
            </a:r>
            <a:r>
              <a:rPr lang="es-ES" sz="7000" spc="-770" dirty="0">
                <a:solidFill>
                  <a:srgbClr val="0A7BBA"/>
                </a:solidFill>
              </a:rPr>
              <a:t>a</a:t>
            </a:r>
            <a:r>
              <a:rPr lang="es-ES" sz="7000" spc="-290" dirty="0">
                <a:solidFill>
                  <a:srgbClr val="0A7BBA"/>
                </a:solidFill>
              </a:rPr>
              <a:t>ti</a:t>
            </a:r>
            <a:r>
              <a:rPr lang="es-ES" sz="7000" spc="-605" dirty="0">
                <a:solidFill>
                  <a:srgbClr val="0A7BBA"/>
                </a:solidFill>
              </a:rPr>
              <a:t>v</a:t>
            </a:r>
            <a:r>
              <a:rPr lang="es-ES" sz="7000" spc="-295" dirty="0">
                <a:solidFill>
                  <a:srgbClr val="0A7BBA"/>
                </a:solidFill>
              </a:rPr>
              <a:t>as nuevas y nacientes  </a:t>
            </a:r>
            <a:endParaRPr lang="es-ES" sz="70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5" name="object 10"/>
          <p:cNvSpPr txBox="1"/>
          <p:nvPr/>
        </p:nvSpPr>
        <p:spPr>
          <a:xfrm>
            <a:off x="7928222" y="11596268"/>
            <a:ext cx="1749178" cy="471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00" spc="35" dirty="0">
                <a:solidFill>
                  <a:srgbClr val="0E314B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2900" spc="15" dirty="0">
                <a:solidFill>
                  <a:srgbClr val="0E314B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2900" spc="20" dirty="0">
                <a:solidFill>
                  <a:srgbClr val="0E314B"/>
                </a:solidFill>
                <a:latin typeface="Tahoma" panose="020B0604030504040204"/>
                <a:cs typeface="Tahoma" panose="020B0604030504040204"/>
              </a:rPr>
              <a:t>dalucía</a:t>
            </a:r>
            <a:endParaRPr sz="29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6" name="object 11"/>
          <p:cNvSpPr/>
          <p:nvPr/>
        </p:nvSpPr>
        <p:spPr>
          <a:xfrm>
            <a:off x="7550631" y="11740870"/>
            <a:ext cx="220345" cy="220345"/>
          </a:xfrm>
          <a:custGeom>
            <a:avLst/>
            <a:gdLst/>
            <a:ahLst/>
            <a:cxnLst/>
            <a:rect l="l" t="t" r="r" b="b"/>
            <a:pathLst>
              <a:path w="220345" h="220345">
                <a:moveTo>
                  <a:pt x="219849" y="0"/>
                </a:moveTo>
                <a:lnTo>
                  <a:pt x="0" y="0"/>
                </a:lnTo>
                <a:lnTo>
                  <a:pt x="0" y="219849"/>
                </a:lnTo>
                <a:lnTo>
                  <a:pt x="219849" y="219849"/>
                </a:lnTo>
                <a:lnTo>
                  <a:pt x="219849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rgbClr val="889465"/>
              </a:solidFill>
            </a:endParaRPr>
          </a:p>
        </p:txBody>
      </p:sp>
      <p:sp>
        <p:nvSpPr>
          <p:cNvPr id="57" name="object 12"/>
          <p:cNvSpPr txBox="1"/>
          <p:nvPr/>
        </p:nvSpPr>
        <p:spPr>
          <a:xfrm>
            <a:off x="10200614" y="11596268"/>
            <a:ext cx="1374956" cy="471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00" spc="40" dirty="0">
                <a:solidFill>
                  <a:srgbClr val="0E314B"/>
                </a:solidFill>
                <a:latin typeface="Tahoma" panose="020B0604030504040204"/>
                <a:cs typeface="Tahoma" panose="020B0604030504040204"/>
              </a:rPr>
              <a:t>España</a:t>
            </a:r>
            <a:endParaRPr sz="29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8" name="object 13"/>
          <p:cNvSpPr/>
          <p:nvPr/>
        </p:nvSpPr>
        <p:spPr>
          <a:xfrm>
            <a:off x="9822969" y="11740870"/>
            <a:ext cx="220345" cy="220345"/>
          </a:xfrm>
          <a:custGeom>
            <a:avLst/>
            <a:gdLst/>
            <a:ahLst/>
            <a:cxnLst/>
            <a:rect l="l" t="t" r="r" b="b"/>
            <a:pathLst>
              <a:path w="220345" h="220345">
                <a:moveTo>
                  <a:pt x="219849" y="0"/>
                </a:moveTo>
                <a:lnTo>
                  <a:pt x="0" y="0"/>
                </a:lnTo>
                <a:lnTo>
                  <a:pt x="0" y="219849"/>
                </a:lnTo>
                <a:lnTo>
                  <a:pt x="219849" y="219849"/>
                </a:lnTo>
                <a:lnTo>
                  <a:pt x="219849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19"/>
          <p:cNvSpPr/>
          <p:nvPr/>
        </p:nvSpPr>
        <p:spPr>
          <a:xfrm>
            <a:off x="3790951" y="5069839"/>
            <a:ext cx="533399" cy="5545456"/>
          </a:xfrm>
          <a:custGeom>
            <a:avLst/>
            <a:gdLst/>
            <a:ahLst/>
            <a:cxnLst/>
            <a:rect l="l" t="t" r="r" b="b"/>
            <a:pathLst>
              <a:path w="408304" h="4316730">
                <a:moveTo>
                  <a:pt x="203911" y="0"/>
                </a:moveTo>
                <a:lnTo>
                  <a:pt x="157158" y="5385"/>
                </a:lnTo>
                <a:lnTo>
                  <a:pt x="114238" y="20727"/>
                </a:lnTo>
                <a:lnTo>
                  <a:pt x="76377" y="44799"/>
                </a:lnTo>
                <a:lnTo>
                  <a:pt x="44798" y="76380"/>
                </a:lnTo>
                <a:lnTo>
                  <a:pt x="20726" y="114243"/>
                </a:lnTo>
                <a:lnTo>
                  <a:pt x="5385" y="157166"/>
                </a:lnTo>
                <a:lnTo>
                  <a:pt x="0" y="203923"/>
                </a:lnTo>
                <a:lnTo>
                  <a:pt x="0" y="4112615"/>
                </a:lnTo>
                <a:lnTo>
                  <a:pt x="5385" y="4159377"/>
                </a:lnTo>
                <a:lnTo>
                  <a:pt x="20726" y="4202301"/>
                </a:lnTo>
                <a:lnTo>
                  <a:pt x="44798" y="4240164"/>
                </a:lnTo>
                <a:lnTo>
                  <a:pt x="76377" y="4271743"/>
                </a:lnTo>
                <a:lnTo>
                  <a:pt x="114238" y="4295814"/>
                </a:lnTo>
                <a:lnTo>
                  <a:pt x="157158" y="4311154"/>
                </a:lnTo>
                <a:lnTo>
                  <a:pt x="203911" y="4316539"/>
                </a:lnTo>
                <a:lnTo>
                  <a:pt x="250672" y="4311154"/>
                </a:lnTo>
                <a:lnTo>
                  <a:pt x="293597" y="4295814"/>
                </a:lnTo>
                <a:lnTo>
                  <a:pt x="331460" y="4271743"/>
                </a:lnTo>
                <a:lnTo>
                  <a:pt x="363039" y="4240164"/>
                </a:lnTo>
                <a:lnTo>
                  <a:pt x="387110" y="4202301"/>
                </a:lnTo>
                <a:lnTo>
                  <a:pt x="402449" y="4159377"/>
                </a:lnTo>
                <a:lnTo>
                  <a:pt x="407835" y="4112615"/>
                </a:lnTo>
                <a:lnTo>
                  <a:pt x="407835" y="203923"/>
                </a:lnTo>
                <a:lnTo>
                  <a:pt x="402449" y="157166"/>
                </a:lnTo>
                <a:lnTo>
                  <a:pt x="387110" y="114243"/>
                </a:lnTo>
                <a:lnTo>
                  <a:pt x="363039" y="76380"/>
                </a:lnTo>
                <a:lnTo>
                  <a:pt x="331460" y="44799"/>
                </a:lnTo>
                <a:lnTo>
                  <a:pt x="293597" y="20727"/>
                </a:lnTo>
                <a:lnTo>
                  <a:pt x="250672" y="5385"/>
                </a:lnTo>
                <a:lnTo>
                  <a:pt x="203911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20"/>
          <p:cNvSpPr txBox="1"/>
          <p:nvPr/>
        </p:nvSpPr>
        <p:spPr>
          <a:xfrm>
            <a:off x="3867151" y="5087112"/>
            <a:ext cx="369332" cy="1108583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_tradnl" sz="2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92.1</a:t>
            </a:r>
            <a:r>
              <a:rPr sz="2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24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61" name="object 21"/>
          <p:cNvSpPr/>
          <p:nvPr/>
        </p:nvSpPr>
        <p:spPr>
          <a:xfrm>
            <a:off x="4476750" y="5128895"/>
            <a:ext cx="553865" cy="5486400"/>
          </a:xfrm>
          <a:custGeom>
            <a:avLst/>
            <a:gdLst/>
            <a:ahLst/>
            <a:cxnLst/>
            <a:rect l="l" t="t" r="r" b="b"/>
            <a:pathLst>
              <a:path w="408304" h="3888740">
                <a:moveTo>
                  <a:pt x="203911" y="0"/>
                </a:moveTo>
                <a:lnTo>
                  <a:pt x="157158" y="5385"/>
                </a:lnTo>
                <a:lnTo>
                  <a:pt x="114238" y="20727"/>
                </a:lnTo>
                <a:lnTo>
                  <a:pt x="76377" y="44799"/>
                </a:lnTo>
                <a:lnTo>
                  <a:pt x="44798" y="76380"/>
                </a:lnTo>
                <a:lnTo>
                  <a:pt x="20726" y="114243"/>
                </a:lnTo>
                <a:lnTo>
                  <a:pt x="5385" y="157166"/>
                </a:lnTo>
                <a:lnTo>
                  <a:pt x="0" y="203923"/>
                </a:lnTo>
                <a:lnTo>
                  <a:pt x="0" y="3684689"/>
                </a:lnTo>
                <a:lnTo>
                  <a:pt x="5385" y="3731446"/>
                </a:lnTo>
                <a:lnTo>
                  <a:pt x="20726" y="3774369"/>
                </a:lnTo>
                <a:lnTo>
                  <a:pt x="44798" y="3812232"/>
                </a:lnTo>
                <a:lnTo>
                  <a:pt x="76377" y="3843813"/>
                </a:lnTo>
                <a:lnTo>
                  <a:pt x="114238" y="3867885"/>
                </a:lnTo>
                <a:lnTo>
                  <a:pt x="157158" y="3883227"/>
                </a:lnTo>
                <a:lnTo>
                  <a:pt x="203911" y="3888613"/>
                </a:lnTo>
                <a:lnTo>
                  <a:pt x="250672" y="3883227"/>
                </a:lnTo>
                <a:lnTo>
                  <a:pt x="293597" y="3867885"/>
                </a:lnTo>
                <a:lnTo>
                  <a:pt x="331460" y="3843813"/>
                </a:lnTo>
                <a:lnTo>
                  <a:pt x="363039" y="3812232"/>
                </a:lnTo>
                <a:lnTo>
                  <a:pt x="387110" y="3774369"/>
                </a:lnTo>
                <a:lnTo>
                  <a:pt x="402449" y="3731446"/>
                </a:lnTo>
                <a:lnTo>
                  <a:pt x="407835" y="3684689"/>
                </a:lnTo>
                <a:lnTo>
                  <a:pt x="407835" y="203923"/>
                </a:lnTo>
                <a:lnTo>
                  <a:pt x="402449" y="157166"/>
                </a:lnTo>
                <a:lnTo>
                  <a:pt x="387110" y="114243"/>
                </a:lnTo>
                <a:lnTo>
                  <a:pt x="363039" y="76380"/>
                </a:lnTo>
                <a:lnTo>
                  <a:pt x="331460" y="44799"/>
                </a:lnTo>
                <a:lnTo>
                  <a:pt x="293597" y="20727"/>
                </a:lnTo>
                <a:lnTo>
                  <a:pt x="250672" y="5385"/>
                </a:lnTo>
                <a:lnTo>
                  <a:pt x="203911" y="0"/>
                </a:lnTo>
                <a:close/>
              </a:path>
            </a:pathLst>
          </a:custGeom>
          <a:solidFill>
            <a:srgbClr val="F790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22"/>
          <p:cNvSpPr txBox="1"/>
          <p:nvPr/>
        </p:nvSpPr>
        <p:spPr>
          <a:xfrm>
            <a:off x="4573415" y="4889997"/>
            <a:ext cx="369332" cy="1305698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_tradnl" sz="2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92,1</a:t>
            </a:r>
            <a:r>
              <a:rPr sz="2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24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63" name="object 23"/>
          <p:cNvSpPr txBox="1"/>
          <p:nvPr/>
        </p:nvSpPr>
        <p:spPr>
          <a:xfrm>
            <a:off x="2895600" y="10834369"/>
            <a:ext cx="2266950" cy="35650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lang="es-ES_tradnl" sz="2200" kern="0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Bajo</a:t>
            </a:r>
            <a:endParaRPr sz="22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4" name="object 19"/>
          <p:cNvSpPr/>
          <p:nvPr/>
        </p:nvSpPr>
        <p:spPr>
          <a:xfrm>
            <a:off x="3105150" y="4730951"/>
            <a:ext cx="533400" cy="5884343"/>
          </a:xfrm>
          <a:custGeom>
            <a:avLst/>
            <a:gdLst/>
            <a:ahLst/>
            <a:cxnLst/>
            <a:rect l="l" t="t" r="r" b="b"/>
            <a:pathLst>
              <a:path w="408304" h="4316730">
                <a:moveTo>
                  <a:pt x="203911" y="0"/>
                </a:moveTo>
                <a:lnTo>
                  <a:pt x="157158" y="5385"/>
                </a:lnTo>
                <a:lnTo>
                  <a:pt x="114238" y="20727"/>
                </a:lnTo>
                <a:lnTo>
                  <a:pt x="76377" y="44799"/>
                </a:lnTo>
                <a:lnTo>
                  <a:pt x="44798" y="76380"/>
                </a:lnTo>
                <a:lnTo>
                  <a:pt x="20726" y="114243"/>
                </a:lnTo>
                <a:lnTo>
                  <a:pt x="5385" y="157166"/>
                </a:lnTo>
                <a:lnTo>
                  <a:pt x="0" y="203923"/>
                </a:lnTo>
                <a:lnTo>
                  <a:pt x="0" y="4112615"/>
                </a:lnTo>
                <a:lnTo>
                  <a:pt x="5385" y="4159377"/>
                </a:lnTo>
                <a:lnTo>
                  <a:pt x="20726" y="4202301"/>
                </a:lnTo>
                <a:lnTo>
                  <a:pt x="44798" y="4240164"/>
                </a:lnTo>
                <a:lnTo>
                  <a:pt x="76377" y="4271743"/>
                </a:lnTo>
                <a:lnTo>
                  <a:pt x="114238" y="4295814"/>
                </a:lnTo>
                <a:lnTo>
                  <a:pt x="157158" y="4311154"/>
                </a:lnTo>
                <a:lnTo>
                  <a:pt x="203911" y="4316539"/>
                </a:lnTo>
                <a:lnTo>
                  <a:pt x="250672" y="4311154"/>
                </a:lnTo>
                <a:lnTo>
                  <a:pt x="293597" y="4295814"/>
                </a:lnTo>
                <a:lnTo>
                  <a:pt x="331460" y="4271743"/>
                </a:lnTo>
                <a:lnTo>
                  <a:pt x="363039" y="4240164"/>
                </a:lnTo>
                <a:lnTo>
                  <a:pt x="387110" y="4202301"/>
                </a:lnTo>
                <a:lnTo>
                  <a:pt x="402449" y="4159377"/>
                </a:lnTo>
                <a:lnTo>
                  <a:pt x="407835" y="4112615"/>
                </a:lnTo>
                <a:lnTo>
                  <a:pt x="407835" y="203923"/>
                </a:lnTo>
                <a:lnTo>
                  <a:pt x="402449" y="157166"/>
                </a:lnTo>
                <a:lnTo>
                  <a:pt x="387110" y="114243"/>
                </a:lnTo>
                <a:lnTo>
                  <a:pt x="363039" y="76380"/>
                </a:lnTo>
                <a:lnTo>
                  <a:pt x="331460" y="44799"/>
                </a:lnTo>
                <a:lnTo>
                  <a:pt x="293597" y="20727"/>
                </a:lnTo>
                <a:lnTo>
                  <a:pt x="250672" y="5385"/>
                </a:lnTo>
                <a:lnTo>
                  <a:pt x="203911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20"/>
          <p:cNvSpPr txBox="1"/>
          <p:nvPr/>
        </p:nvSpPr>
        <p:spPr>
          <a:xfrm>
            <a:off x="3181350" y="4738911"/>
            <a:ext cx="369332" cy="1075784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_tradnl" sz="2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94,3</a:t>
            </a:r>
            <a:r>
              <a:rPr sz="2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24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7" name="object 10"/>
          <p:cNvSpPr txBox="1"/>
          <p:nvPr/>
        </p:nvSpPr>
        <p:spPr>
          <a:xfrm>
            <a:off x="6328022" y="11582400"/>
            <a:ext cx="1139578" cy="471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_tradnl" sz="2900" spc="35" dirty="0">
                <a:solidFill>
                  <a:srgbClr val="0E314B"/>
                </a:solidFill>
                <a:latin typeface="Tahoma" panose="020B0604030504040204"/>
                <a:cs typeface="Tahoma" panose="020B0604030504040204"/>
              </a:rPr>
              <a:t>Cádiz</a:t>
            </a:r>
            <a:endParaRPr sz="29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8" name="object 11"/>
          <p:cNvSpPr/>
          <p:nvPr/>
        </p:nvSpPr>
        <p:spPr>
          <a:xfrm>
            <a:off x="5950431" y="11727002"/>
            <a:ext cx="220345" cy="220345"/>
          </a:xfrm>
          <a:custGeom>
            <a:avLst/>
            <a:gdLst/>
            <a:ahLst/>
            <a:cxnLst/>
            <a:rect l="l" t="t" r="r" b="b"/>
            <a:pathLst>
              <a:path w="220345" h="220345">
                <a:moveTo>
                  <a:pt x="219849" y="0"/>
                </a:moveTo>
                <a:lnTo>
                  <a:pt x="0" y="0"/>
                </a:lnTo>
                <a:lnTo>
                  <a:pt x="0" y="219849"/>
                </a:lnTo>
                <a:lnTo>
                  <a:pt x="219849" y="219849"/>
                </a:lnTo>
                <a:lnTo>
                  <a:pt x="219849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>
              <a:solidFill>
                <a:srgbClr val="889465"/>
              </a:solidFill>
            </a:endParaRPr>
          </a:p>
        </p:txBody>
      </p:sp>
      <p:sp>
        <p:nvSpPr>
          <p:cNvPr id="3" name="object 14"/>
          <p:cNvSpPr/>
          <p:nvPr/>
        </p:nvSpPr>
        <p:spPr>
          <a:xfrm>
            <a:off x="10488295" y="5996032"/>
            <a:ext cx="484505" cy="4666246"/>
          </a:xfrm>
          <a:custGeom>
            <a:avLst/>
            <a:gdLst/>
            <a:ahLst/>
            <a:cxnLst/>
            <a:rect l="l" t="t" r="r" b="b"/>
            <a:pathLst>
              <a:path w="408304" h="4652009">
                <a:moveTo>
                  <a:pt x="203911" y="0"/>
                </a:moveTo>
                <a:lnTo>
                  <a:pt x="157154" y="5386"/>
                </a:lnTo>
                <a:lnTo>
                  <a:pt x="114233" y="20729"/>
                </a:lnTo>
                <a:lnTo>
                  <a:pt x="76372" y="44803"/>
                </a:lnTo>
                <a:lnTo>
                  <a:pt x="44794" y="76385"/>
                </a:lnTo>
                <a:lnTo>
                  <a:pt x="20724" y="114249"/>
                </a:lnTo>
                <a:lnTo>
                  <a:pt x="5385" y="157170"/>
                </a:lnTo>
                <a:lnTo>
                  <a:pt x="0" y="203923"/>
                </a:lnTo>
                <a:lnTo>
                  <a:pt x="0" y="4447540"/>
                </a:lnTo>
                <a:lnTo>
                  <a:pt x="5385" y="4494297"/>
                </a:lnTo>
                <a:lnTo>
                  <a:pt x="20724" y="4537217"/>
                </a:lnTo>
                <a:lnTo>
                  <a:pt x="44794" y="4575078"/>
                </a:lnTo>
                <a:lnTo>
                  <a:pt x="76372" y="4606656"/>
                </a:lnTo>
                <a:lnTo>
                  <a:pt x="114233" y="4630726"/>
                </a:lnTo>
                <a:lnTo>
                  <a:pt x="157154" y="4646066"/>
                </a:lnTo>
                <a:lnTo>
                  <a:pt x="203911" y="4651451"/>
                </a:lnTo>
                <a:lnTo>
                  <a:pt x="250672" y="4646066"/>
                </a:lnTo>
                <a:lnTo>
                  <a:pt x="293597" y="4630726"/>
                </a:lnTo>
                <a:lnTo>
                  <a:pt x="331460" y="4606656"/>
                </a:lnTo>
                <a:lnTo>
                  <a:pt x="363039" y="4575078"/>
                </a:lnTo>
                <a:lnTo>
                  <a:pt x="387110" y="4537217"/>
                </a:lnTo>
                <a:lnTo>
                  <a:pt x="402449" y="4494297"/>
                </a:lnTo>
                <a:lnTo>
                  <a:pt x="407835" y="4447540"/>
                </a:lnTo>
                <a:lnTo>
                  <a:pt x="407835" y="203923"/>
                </a:lnTo>
                <a:lnTo>
                  <a:pt x="402449" y="157170"/>
                </a:lnTo>
                <a:lnTo>
                  <a:pt x="387110" y="114249"/>
                </a:lnTo>
                <a:lnTo>
                  <a:pt x="363039" y="76385"/>
                </a:lnTo>
                <a:lnTo>
                  <a:pt x="331460" y="44803"/>
                </a:lnTo>
                <a:lnTo>
                  <a:pt x="293597" y="20729"/>
                </a:lnTo>
                <a:lnTo>
                  <a:pt x="250672" y="5386"/>
                </a:lnTo>
                <a:lnTo>
                  <a:pt x="203911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15"/>
          <p:cNvSpPr txBox="1"/>
          <p:nvPr/>
        </p:nvSpPr>
        <p:spPr>
          <a:xfrm>
            <a:off x="10515600" y="6379176"/>
            <a:ext cx="369332" cy="106465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_tradnl" sz="2400" spc="-1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75,4</a:t>
            </a:r>
            <a:r>
              <a:rPr sz="2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24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" name="object 16"/>
          <p:cNvSpPr/>
          <p:nvPr/>
        </p:nvSpPr>
        <p:spPr>
          <a:xfrm>
            <a:off x="11088885" y="6379177"/>
            <a:ext cx="493515" cy="4312318"/>
          </a:xfrm>
          <a:custGeom>
            <a:avLst/>
            <a:gdLst/>
            <a:ahLst/>
            <a:cxnLst/>
            <a:rect l="l" t="t" r="r" b="b"/>
            <a:pathLst>
              <a:path w="408304" h="4961890">
                <a:moveTo>
                  <a:pt x="203911" y="0"/>
                </a:moveTo>
                <a:lnTo>
                  <a:pt x="157158" y="5386"/>
                </a:lnTo>
                <a:lnTo>
                  <a:pt x="114238" y="20729"/>
                </a:lnTo>
                <a:lnTo>
                  <a:pt x="76377" y="44803"/>
                </a:lnTo>
                <a:lnTo>
                  <a:pt x="44798" y="76385"/>
                </a:lnTo>
                <a:lnTo>
                  <a:pt x="20726" y="114249"/>
                </a:lnTo>
                <a:lnTo>
                  <a:pt x="5385" y="157170"/>
                </a:lnTo>
                <a:lnTo>
                  <a:pt x="0" y="203923"/>
                </a:lnTo>
                <a:lnTo>
                  <a:pt x="0" y="4757635"/>
                </a:lnTo>
                <a:lnTo>
                  <a:pt x="5385" y="4804392"/>
                </a:lnTo>
                <a:lnTo>
                  <a:pt x="20726" y="4847313"/>
                </a:lnTo>
                <a:lnTo>
                  <a:pt x="44798" y="4885174"/>
                </a:lnTo>
                <a:lnTo>
                  <a:pt x="76377" y="4916752"/>
                </a:lnTo>
                <a:lnTo>
                  <a:pt x="114238" y="4940822"/>
                </a:lnTo>
                <a:lnTo>
                  <a:pt x="157158" y="4956162"/>
                </a:lnTo>
                <a:lnTo>
                  <a:pt x="203911" y="4961547"/>
                </a:lnTo>
                <a:lnTo>
                  <a:pt x="250672" y="4956162"/>
                </a:lnTo>
                <a:lnTo>
                  <a:pt x="293597" y="4940822"/>
                </a:lnTo>
                <a:lnTo>
                  <a:pt x="331460" y="4916752"/>
                </a:lnTo>
                <a:lnTo>
                  <a:pt x="363039" y="4885174"/>
                </a:lnTo>
                <a:lnTo>
                  <a:pt x="387110" y="4847313"/>
                </a:lnTo>
                <a:lnTo>
                  <a:pt x="402449" y="4804392"/>
                </a:lnTo>
                <a:lnTo>
                  <a:pt x="407835" y="4757635"/>
                </a:lnTo>
                <a:lnTo>
                  <a:pt x="407835" y="203923"/>
                </a:lnTo>
                <a:lnTo>
                  <a:pt x="402449" y="157170"/>
                </a:lnTo>
                <a:lnTo>
                  <a:pt x="387110" y="114249"/>
                </a:lnTo>
                <a:lnTo>
                  <a:pt x="363039" y="76385"/>
                </a:lnTo>
                <a:lnTo>
                  <a:pt x="331460" y="44803"/>
                </a:lnTo>
                <a:lnTo>
                  <a:pt x="293597" y="20729"/>
                </a:lnTo>
                <a:lnTo>
                  <a:pt x="250672" y="5386"/>
                </a:lnTo>
                <a:lnTo>
                  <a:pt x="203911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17"/>
          <p:cNvSpPr txBox="1"/>
          <p:nvPr/>
        </p:nvSpPr>
        <p:spPr>
          <a:xfrm>
            <a:off x="11125200" y="6840295"/>
            <a:ext cx="369332" cy="984536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_tradnl" sz="2400" spc="-5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72,5</a:t>
            </a:r>
            <a:r>
              <a:rPr sz="2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24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8" name="object 18"/>
          <p:cNvSpPr txBox="1"/>
          <p:nvPr/>
        </p:nvSpPr>
        <p:spPr>
          <a:xfrm>
            <a:off x="9969500" y="10834370"/>
            <a:ext cx="1841500" cy="367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s-ES_tradnl" sz="2200" spc="45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No exporta</a:t>
            </a:r>
            <a:endParaRPr sz="22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0" name="object 14"/>
          <p:cNvSpPr/>
          <p:nvPr/>
        </p:nvSpPr>
        <p:spPr>
          <a:xfrm>
            <a:off x="9906000" y="5538831"/>
            <a:ext cx="473470" cy="5078313"/>
          </a:xfrm>
          <a:custGeom>
            <a:avLst/>
            <a:gdLst/>
            <a:ahLst/>
            <a:cxnLst/>
            <a:rect l="l" t="t" r="r" b="b"/>
            <a:pathLst>
              <a:path w="408304" h="4652009">
                <a:moveTo>
                  <a:pt x="203911" y="0"/>
                </a:moveTo>
                <a:lnTo>
                  <a:pt x="157154" y="5386"/>
                </a:lnTo>
                <a:lnTo>
                  <a:pt x="114233" y="20729"/>
                </a:lnTo>
                <a:lnTo>
                  <a:pt x="76372" y="44803"/>
                </a:lnTo>
                <a:lnTo>
                  <a:pt x="44794" y="76385"/>
                </a:lnTo>
                <a:lnTo>
                  <a:pt x="20724" y="114249"/>
                </a:lnTo>
                <a:lnTo>
                  <a:pt x="5385" y="157170"/>
                </a:lnTo>
                <a:lnTo>
                  <a:pt x="0" y="203923"/>
                </a:lnTo>
                <a:lnTo>
                  <a:pt x="0" y="4447540"/>
                </a:lnTo>
                <a:lnTo>
                  <a:pt x="5385" y="4494297"/>
                </a:lnTo>
                <a:lnTo>
                  <a:pt x="20724" y="4537217"/>
                </a:lnTo>
                <a:lnTo>
                  <a:pt x="44794" y="4575078"/>
                </a:lnTo>
                <a:lnTo>
                  <a:pt x="76372" y="4606656"/>
                </a:lnTo>
                <a:lnTo>
                  <a:pt x="114233" y="4630726"/>
                </a:lnTo>
                <a:lnTo>
                  <a:pt x="157154" y="4646066"/>
                </a:lnTo>
                <a:lnTo>
                  <a:pt x="203911" y="4651451"/>
                </a:lnTo>
                <a:lnTo>
                  <a:pt x="250672" y="4646066"/>
                </a:lnTo>
                <a:lnTo>
                  <a:pt x="293597" y="4630726"/>
                </a:lnTo>
                <a:lnTo>
                  <a:pt x="331460" y="4606656"/>
                </a:lnTo>
                <a:lnTo>
                  <a:pt x="363039" y="4575078"/>
                </a:lnTo>
                <a:lnTo>
                  <a:pt x="387110" y="4537217"/>
                </a:lnTo>
                <a:lnTo>
                  <a:pt x="402449" y="4494297"/>
                </a:lnTo>
                <a:lnTo>
                  <a:pt x="407835" y="4447540"/>
                </a:lnTo>
                <a:lnTo>
                  <a:pt x="407835" y="203923"/>
                </a:lnTo>
                <a:lnTo>
                  <a:pt x="402449" y="157170"/>
                </a:lnTo>
                <a:lnTo>
                  <a:pt x="387110" y="114249"/>
                </a:lnTo>
                <a:lnTo>
                  <a:pt x="363039" y="76385"/>
                </a:lnTo>
                <a:lnTo>
                  <a:pt x="331460" y="44803"/>
                </a:lnTo>
                <a:lnTo>
                  <a:pt x="293597" y="20729"/>
                </a:lnTo>
                <a:lnTo>
                  <a:pt x="250672" y="5386"/>
                </a:lnTo>
                <a:lnTo>
                  <a:pt x="203911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5"/>
          <p:cNvSpPr txBox="1"/>
          <p:nvPr/>
        </p:nvSpPr>
        <p:spPr>
          <a:xfrm>
            <a:off x="9973895" y="5386431"/>
            <a:ext cx="369332" cy="121705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_tradnl" sz="2400" spc="-1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78,7</a:t>
            </a:r>
            <a:r>
              <a:rPr sz="2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2400" dirty="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800100" y="614244"/>
            <a:ext cx="11511280" cy="304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000" spc="-430" dirty="0">
                <a:solidFill>
                  <a:srgbClr val="0A7BBA"/>
                </a:solidFill>
              </a:rPr>
              <a:t>C</a:t>
            </a:r>
            <a:r>
              <a:rPr sz="7000" spc="-530" dirty="0">
                <a:solidFill>
                  <a:srgbClr val="0A7BBA"/>
                </a:solidFill>
              </a:rPr>
              <a:t>o</a:t>
            </a:r>
            <a:r>
              <a:rPr sz="7000" spc="-575" dirty="0">
                <a:solidFill>
                  <a:srgbClr val="0A7BBA"/>
                </a:solidFill>
              </a:rPr>
              <a:t>n</a:t>
            </a:r>
            <a:r>
              <a:rPr sz="7000" spc="-400" dirty="0">
                <a:solidFill>
                  <a:srgbClr val="0A7BBA"/>
                </a:solidFill>
              </a:rPr>
              <a:t>dicionan</a:t>
            </a:r>
            <a:r>
              <a:rPr sz="7000" spc="-365" dirty="0">
                <a:solidFill>
                  <a:srgbClr val="0A7BBA"/>
                </a:solidFill>
              </a:rPr>
              <a:t>t</a:t>
            </a:r>
            <a:r>
              <a:rPr sz="7000" spc="-385" dirty="0">
                <a:solidFill>
                  <a:srgbClr val="0A7BBA"/>
                </a:solidFill>
              </a:rPr>
              <a:t>e</a:t>
            </a:r>
            <a:r>
              <a:rPr sz="7000" spc="-90" dirty="0">
                <a:solidFill>
                  <a:srgbClr val="0A7BBA"/>
                </a:solidFill>
              </a:rPr>
              <a:t>s</a:t>
            </a:r>
            <a:r>
              <a:rPr sz="7000" spc="-655" dirty="0">
                <a:solidFill>
                  <a:srgbClr val="0A7BBA"/>
                </a:solidFill>
              </a:rPr>
              <a:t> </a:t>
            </a:r>
            <a:r>
              <a:rPr sz="7000" spc="20" dirty="0">
                <a:solidFill>
                  <a:srgbClr val="0E314B"/>
                </a:solidFill>
              </a:rPr>
              <a:t>c</a:t>
            </a:r>
            <a:r>
              <a:rPr sz="7000" spc="-500" dirty="0">
                <a:solidFill>
                  <a:srgbClr val="0E314B"/>
                </a:solidFill>
              </a:rPr>
              <a:t>on</a:t>
            </a:r>
            <a:r>
              <a:rPr sz="7000" spc="-380" dirty="0">
                <a:solidFill>
                  <a:srgbClr val="0E314B"/>
                </a:solidFill>
              </a:rPr>
              <a:t>t</a:t>
            </a:r>
            <a:r>
              <a:rPr sz="7000" spc="-505" dirty="0">
                <a:solidFill>
                  <a:srgbClr val="0E314B"/>
                </a:solidFill>
              </a:rPr>
              <a:t>e</a:t>
            </a:r>
            <a:r>
              <a:rPr sz="7000" spc="-425" dirty="0">
                <a:solidFill>
                  <a:srgbClr val="0E314B"/>
                </a:solidFill>
              </a:rPr>
              <a:t>xtual</a:t>
            </a:r>
            <a:r>
              <a:rPr sz="7000" spc="-545" dirty="0">
                <a:solidFill>
                  <a:srgbClr val="0E314B"/>
                </a:solidFill>
              </a:rPr>
              <a:t>e</a:t>
            </a:r>
            <a:r>
              <a:rPr sz="7000" spc="-65" dirty="0">
                <a:solidFill>
                  <a:srgbClr val="0E314B"/>
                </a:solidFill>
              </a:rPr>
              <a:t>s  </a:t>
            </a:r>
            <a:r>
              <a:rPr sz="7000" spc="-395" dirty="0">
                <a:solidFill>
                  <a:srgbClr val="0A7BBA"/>
                </a:solidFill>
              </a:rPr>
              <a:t>del</a:t>
            </a:r>
            <a:r>
              <a:rPr sz="7000" spc="-655" dirty="0">
                <a:solidFill>
                  <a:srgbClr val="0A7BBA"/>
                </a:solidFill>
              </a:rPr>
              <a:t> </a:t>
            </a:r>
            <a:r>
              <a:rPr sz="7000" spc="-465" dirty="0">
                <a:solidFill>
                  <a:srgbClr val="0A7BBA"/>
                </a:solidFill>
              </a:rPr>
              <a:t>p</a:t>
            </a:r>
            <a:r>
              <a:rPr sz="7000" spc="-415" dirty="0">
                <a:solidFill>
                  <a:srgbClr val="0A7BBA"/>
                </a:solidFill>
              </a:rPr>
              <a:t>r</a:t>
            </a:r>
            <a:r>
              <a:rPr sz="7000" spc="-195" dirty="0">
                <a:solidFill>
                  <a:srgbClr val="0A7BBA"/>
                </a:solidFill>
              </a:rPr>
              <a:t>o</a:t>
            </a:r>
            <a:r>
              <a:rPr sz="7000" spc="-210" dirty="0">
                <a:solidFill>
                  <a:srgbClr val="0A7BBA"/>
                </a:solidFill>
              </a:rPr>
              <a:t>c</a:t>
            </a:r>
            <a:r>
              <a:rPr sz="7000" spc="-385" dirty="0">
                <a:solidFill>
                  <a:srgbClr val="0A7BBA"/>
                </a:solidFill>
              </a:rPr>
              <a:t>e</a:t>
            </a:r>
            <a:r>
              <a:rPr sz="7000" spc="-254" dirty="0">
                <a:solidFill>
                  <a:srgbClr val="0A7BBA"/>
                </a:solidFill>
              </a:rPr>
              <a:t>so</a:t>
            </a:r>
            <a:r>
              <a:rPr sz="7000" spc="-655" dirty="0">
                <a:solidFill>
                  <a:srgbClr val="0A7BBA"/>
                </a:solidFill>
              </a:rPr>
              <a:t> </a:t>
            </a:r>
            <a:r>
              <a:rPr sz="7000" spc="-545" dirty="0">
                <a:solidFill>
                  <a:srgbClr val="0A7BBA"/>
                </a:solidFill>
              </a:rPr>
              <a:t>emp</a:t>
            </a:r>
            <a:r>
              <a:rPr sz="7000" spc="-420" dirty="0">
                <a:solidFill>
                  <a:srgbClr val="0A7BBA"/>
                </a:solidFill>
              </a:rPr>
              <a:t>r</a:t>
            </a:r>
            <a:r>
              <a:rPr sz="7000" spc="-475" dirty="0">
                <a:solidFill>
                  <a:srgbClr val="0A7BBA"/>
                </a:solidFill>
              </a:rPr>
              <a:t>e</a:t>
            </a:r>
            <a:r>
              <a:rPr sz="7000" spc="-540" dirty="0">
                <a:solidFill>
                  <a:srgbClr val="0A7BBA"/>
                </a:solidFill>
              </a:rPr>
              <a:t>n</a:t>
            </a:r>
            <a:r>
              <a:rPr sz="7000" spc="-400" dirty="0">
                <a:solidFill>
                  <a:srgbClr val="0A7BBA"/>
                </a:solidFill>
              </a:rPr>
              <a:t>dedor</a:t>
            </a:r>
            <a:endParaRPr sz="7000" dirty="0"/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5000" b="0" spc="-27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Í</a:t>
            </a:r>
            <a:r>
              <a:rPr sz="5000" b="0" spc="-434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5000" b="0" spc="12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di</a:t>
            </a:r>
            <a:r>
              <a:rPr sz="5000" b="0" spc="13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5000" b="0" spc="3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5000" b="0" spc="-5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000" b="0" spc="-3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5000" b="0" spc="-11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ECI</a:t>
            </a:r>
            <a:endParaRPr sz="50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66" name="object 53"/>
          <p:cNvSpPr txBox="1"/>
          <p:nvPr/>
        </p:nvSpPr>
        <p:spPr>
          <a:xfrm>
            <a:off x="13030201" y="457200"/>
            <a:ext cx="1870366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kern="0" dirty="0">
                <a:solidFill>
                  <a:srgbClr val="6FBCE0"/>
                </a:solidFill>
                <a:latin typeface="Tahoma" panose="020B0604030504040204"/>
                <a:cs typeface="Tahoma" panose="020B0604030504040204"/>
              </a:rPr>
              <a:t>Informe</a:t>
            </a:r>
            <a:endParaRPr sz="28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67" name="object 55"/>
          <p:cNvSpPr txBox="1"/>
          <p:nvPr/>
        </p:nvSpPr>
        <p:spPr>
          <a:xfrm>
            <a:off x="13182601" y="990600"/>
            <a:ext cx="1371600" cy="1074653"/>
          </a:xfrm>
          <a:prstGeom prst="rect">
            <a:avLst/>
          </a:prstGeom>
        </p:spPr>
        <p:txBody>
          <a:bodyPr vert="horz" wrap="square" lIns="0" tIns="576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40"/>
              </a:spcBef>
            </a:pPr>
            <a:r>
              <a:rPr lang="es-ES_tradnl" sz="3200" kern="0" dirty="0">
                <a:solidFill>
                  <a:schemeClr val="accent1"/>
                </a:solidFill>
                <a:latin typeface="Tahoma" panose="020B0604030504040204"/>
                <a:cs typeface="Tahoma" panose="020B0604030504040204"/>
              </a:rPr>
              <a:t>Cádiz</a:t>
            </a:r>
            <a:endParaRPr sz="3200" kern="0" dirty="0">
              <a:solidFill>
                <a:schemeClr val="accent1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68" name="object 8"/>
          <p:cNvSpPr txBox="1"/>
          <p:nvPr/>
        </p:nvSpPr>
        <p:spPr>
          <a:xfrm>
            <a:off x="14859000" y="813737"/>
            <a:ext cx="2819400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202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1</a:t>
            </a: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/2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</a:t>
            </a:r>
            <a:endParaRPr sz="535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69" name="object 54"/>
          <p:cNvSpPr txBox="1"/>
          <p:nvPr/>
        </p:nvSpPr>
        <p:spPr>
          <a:xfrm>
            <a:off x="11353801" y="685800"/>
            <a:ext cx="8077199" cy="112274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27400" b="1" i="0">
                <a:solidFill>
                  <a:srgbClr val="0A7BBC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>
              <a:spcBef>
                <a:spcPts val="115"/>
              </a:spcBef>
            </a:pPr>
            <a:r>
              <a:rPr lang="it-IT" sz="7200" kern="0" dirty="0">
                <a:solidFill>
                  <a:srgbClr val="972109"/>
                </a:solidFill>
              </a:rPr>
              <a:t>     </a:t>
            </a:r>
            <a:r>
              <a:rPr lang="it-IT" sz="7200" kern="0" dirty="0">
                <a:solidFill>
                  <a:schemeClr val="accent1"/>
                </a:solidFill>
              </a:rPr>
              <a:t>GEM</a:t>
            </a:r>
            <a:endParaRPr lang="it-IT" sz="7200" kern="0" dirty="0">
              <a:solidFill>
                <a:schemeClr val="accent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3927918"/>
            <a:ext cx="16481702" cy="8797482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2923794" y="5257800"/>
            <a:ext cx="553212" cy="495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redondeado 36"/>
          <p:cNvSpPr/>
          <p:nvPr/>
        </p:nvSpPr>
        <p:spPr>
          <a:xfrm>
            <a:off x="12420600" y="6096000"/>
            <a:ext cx="553212" cy="40933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Rectángulo redondeado 61"/>
          <p:cNvSpPr/>
          <p:nvPr/>
        </p:nvSpPr>
        <p:spPr>
          <a:xfrm>
            <a:off x="14000988" y="6172200"/>
            <a:ext cx="553212" cy="40933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800100" y="614231"/>
            <a:ext cx="1151128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000" spc="-430" dirty="0">
                <a:solidFill>
                  <a:srgbClr val="0A7BBA"/>
                </a:solidFill>
              </a:rPr>
              <a:t>C</a:t>
            </a:r>
            <a:r>
              <a:rPr sz="7000" spc="-530" dirty="0">
                <a:solidFill>
                  <a:srgbClr val="0A7BBA"/>
                </a:solidFill>
              </a:rPr>
              <a:t>o</a:t>
            </a:r>
            <a:r>
              <a:rPr sz="7000" spc="-575" dirty="0">
                <a:solidFill>
                  <a:srgbClr val="0A7BBA"/>
                </a:solidFill>
              </a:rPr>
              <a:t>n</a:t>
            </a:r>
            <a:r>
              <a:rPr sz="7000" spc="-400" dirty="0">
                <a:solidFill>
                  <a:srgbClr val="0A7BBA"/>
                </a:solidFill>
              </a:rPr>
              <a:t>dicionan</a:t>
            </a:r>
            <a:r>
              <a:rPr sz="7000" spc="-365" dirty="0">
                <a:solidFill>
                  <a:srgbClr val="0A7BBA"/>
                </a:solidFill>
              </a:rPr>
              <a:t>t</a:t>
            </a:r>
            <a:r>
              <a:rPr sz="7000" spc="-385" dirty="0">
                <a:solidFill>
                  <a:srgbClr val="0A7BBA"/>
                </a:solidFill>
              </a:rPr>
              <a:t>e</a:t>
            </a:r>
            <a:r>
              <a:rPr sz="7000" spc="-90" dirty="0">
                <a:solidFill>
                  <a:srgbClr val="0A7BBA"/>
                </a:solidFill>
              </a:rPr>
              <a:t>s</a:t>
            </a:r>
            <a:r>
              <a:rPr sz="7000" spc="-655" dirty="0">
                <a:solidFill>
                  <a:srgbClr val="0A7BBA"/>
                </a:solidFill>
              </a:rPr>
              <a:t> </a:t>
            </a:r>
            <a:r>
              <a:rPr sz="7000" spc="20" dirty="0">
                <a:solidFill>
                  <a:srgbClr val="0E314B"/>
                </a:solidFill>
              </a:rPr>
              <a:t>c</a:t>
            </a:r>
            <a:r>
              <a:rPr sz="7000" spc="-500" dirty="0">
                <a:solidFill>
                  <a:srgbClr val="0E314B"/>
                </a:solidFill>
              </a:rPr>
              <a:t>on</a:t>
            </a:r>
            <a:r>
              <a:rPr sz="7000" spc="-380" dirty="0">
                <a:solidFill>
                  <a:srgbClr val="0E314B"/>
                </a:solidFill>
              </a:rPr>
              <a:t>t</a:t>
            </a:r>
            <a:r>
              <a:rPr sz="7000" spc="-505" dirty="0">
                <a:solidFill>
                  <a:srgbClr val="0E314B"/>
                </a:solidFill>
              </a:rPr>
              <a:t>e</a:t>
            </a:r>
            <a:r>
              <a:rPr sz="7000" spc="-425" dirty="0">
                <a:solidFill>
                  <a:srgbClr val="0E314B"/>
                </a:solidFill>
              </a:rPr>
              <a:t>xtual</a:t>
            </a:r>
            <a:r>
              <a:rPr sz="7000" spc="-545" dirty="0">
                <a:solidFill>
                  <a:srgbClr val="0E314B"/>
                </a:solidFill>
              </a:rPr>
              <a:t>e</a:t>
            </a:r>
            <a:r>
              <a:rPr sz="7000" spc="-65" dirty="0">
                <a:solidFill>
                  <a:srgbClr val="0E314B"/>
                </a:solidFill>
              </a:rPr>
              <a:t>s  </a:t>
            </a:r>
            <a:r>
              <a:rPr sz="7000" spc="-395" dirty="0">
                <a:solidFill>
                  <a:srgbClr val="0A7BBA"/>
                </a:solidFill>
              </a:rPr>
              <a:t>del</a:t>
            </a:r>
            <a:r>
              <a:rPr sz="7000" spc="-655" dirty="0">
                <a:solidFill>
                  <a:srgbClr val="0A7BBA"/>
                </a:solidFill>
              </a:rPr>
              <a:t> </a:t>
            </a:r>
            <a:r>
              <a:rPr sz="7000" spc="-465" dirty="0">
                <a:solidFill>
                  <a:srgbClr val="0A7BBA"/>
                </a:solidFill>
              </a:rPr>
              <a:t>p</a:t>
            </a:r>
            <a:r>
              <a:rPr sz="7000" spc="-415" dirty="0">
                <a:solidFill>
                  <a:srgbClr val="0A7BBA"/>
                </a:solidFill>
              </a:rPr>
              <a:t>r</a:t>
            </a:r>
            <a:r>
              <a:rPr sz="7000" spc="-195" dirty="0">
                <a:solidFill>
                  <a:srgbClr val="0A7BBA"/>
                </a:solidFill>
              </a:rPr>
              <a:t>o</a:t>
            </a:r>
            <a:r>
              <a:rPr sz="7000" spc="-210" dirty="0">
                <a:solidFill>
                  <a:srgbClr val="0A7BBA"/>
                </a:solidFill>
              </a:rPr>
              <a:t>c</a:t>
            </a:r>
            <a:r>
              <a:rPr sz="7000" spc="-385" dirty="0">
                <a:solidFill>
                  <a:srgbClr val="0A7BBA"/>
                </a:solidFill>
              </a:rPr>
              <a:t>e</a:t>
            </a:r>
            <a:r>
              <a:rPr sz="7000" spc="-254" dirty="0">
                <a:solidFill>
                  <a:srgbClr val="0A7BBA"/>
                </a:solidFill>
              </a:rPr>
              <a:t>so</a:t>
            </a:r>
            <a:r>
              <a:rPr sz="7000" spc="-655" dirty="0">
                <a:solidFill>
                  <a:srgbClr val="0A7BBA"/>
                </a:solidFill>
              </a:rPr>
              <a:t> </a:t>
            </a:r>
            <a:r>
              <a:rPr sz="7000" spc="-545" dirty="0">
                <a:solidFill>
                  <a:srgbClr val="0A7BBA"/>
                </a:solidFill>
              </a:rPr>
              <a:t>emp</a:t>
            </a:r>
            <a:r>
              <a:rPr sz="7000" spc="-420" dirty="0">
                <a:solidFill>
                  <a:srgbClr val="0A7BBA"/>
                </a:solidFill>
              </a:rPr>
              <a:t>r</a:t>
            </a:r>
            <a:r>
              <a:rPr sz="7000" spc="-475" dirty="0">
                <a:solidFill>
                  <a:srgbClr val="0A7BBA"/>
                </a:solidFill>
              </a:rPr>
              <a:t>e</a:t>
            </a:r>
            <a:r>
              <a:rPr sz="7000" spc="-540" dirty="0">
                <a:solidFill>
                  <a:srgbClr val="0A7BBA"/>
                </a:solidFill>
              </a:rPr>
              <a:t>n</a:t>
            </a:r>
            <a:r>
              <a:rPr sz="7000" spc="-400" dirty="0">
                <a:solidFill>
                  <a:srgbClr val="0A7BBA"/>
                </a:solidFill>
              </a:rPr>
              <a:t>dedor</a:t>
            </a:r>
            <a:endParaRPr sz="7000"/>
          </a:p>
        </p:txBody>
      </p:sp>
      <p:sp>
        <p:nvSpPr>
          <p:cNvPr id="69" name="object 69"/>
          <p:cNvSpPr txBox="1"/>
          <p:nvPr/>
        </p:nvSpPr>
        <p:spPr>
          <a:xfrm>
            <a:off x="782515" y="2844800"/>
            <a:ext cx="1495679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28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V</a:t>
            </a:r>
            <a:r>
              <a:rPr sz="5000" spc="-1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alo</a:t>
            </a:r>
            <a:r>
              <a:rPr sz="5000" spc="-2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5000" spc="4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ación</a:t>
            </a:r>
            <a:r>
              <a:rPr sz="5000" spc="-5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000" spc="-19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y</a:t>
            </a:r>
            <a:r>
              <a:rPr sz="5000" spc="-5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000" spc="4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di</a:t>
            </a:r>
            <a:r>
              <a:rPr sz="5000" spc="-5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f</a:t>
            </a:r>
            <a:r>
              <a:rPr sz="5000" spc="3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5000" spc="-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5000" spc="-3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5000" spc="-7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5000" spc="13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cias</a:t>
            </a:r>
            <a:r>
              <a:rPr sz="5000" spc="-5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00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de</a:t>
            </a:r>
            <a:r>
              <a:rPr sz="5000" spc="-5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000" spc="3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las</a:t>
            </a:r>
            <a:r>
              <a:rPr sz="5000" spc="-5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000" spc="27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5000" spc="-4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5000" spc="-8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5000" spc="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dicio</a:t>
            </a:r>
            <a:r>
              <a:rPr sz="5000" spc="6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5000" spc="-1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5000" spc="17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5000" spc="-5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00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del</a:t>
            </a:r>
            <a:r>
              <a:rPr sz="5000" spc="-5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000" spc="30" dirty="0" err="1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en</a:t>
            </a:r>
            <a:r>
              <a:rPr sz="5000" spc="-55" dirty="0" err="1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5000" spc="-20" dirty="0" err="1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or</a:t>
            </a:r>
            <a:r>
              <a:rPr sz="5000" spc="-60" dirty="0" err="1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5000" spc="10" dirty="0" err="1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o</a:t>
            </a:r>
            <a:endParaRPr sz="50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7" name="object 53"/>
          <p:cNvSpPr txBox="1"/>
          <p:nvPr/>
        </p:nvSpPr>
        <p:spPr>
          <a:xfrm>
            <a:off x="13030201" y="457200"/>
            <a:ext cx="1870366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kern="0" dirty="0">
                <a:solidFill>
                  <a:srgbClr val="6FBCE0"/>
                </a:solidFill>
                <a:latin typeface="Tahoma" panose="020B0604030504040204"/>
                <a:cs typeface="Tahoma" panose="020B0604030504040204"/>
              </a:rPr>
              <a:t>Informe</a:t>
            </a:r>
            <a:endParaRPr sz="28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8" name="object 55"/>
          <p:cNvSpPr txBox="1"/>
          <p:nvPr/>
        </p:nvSpPr>
        <p:spPr>
          <a:xfrm>
            <a:off x="13182601" y="990600"/>
            <a:ext cx="1371600" cy="1074653"/>
          </a:xfrm>
          <a:prstGeom prst="rect">
            <a:avLst/>
          </a:prstGeom>
        </p:spPr>
        <p:txBody>
          <a:bodyPr vert="horz" wrap="square" lIns="0" tIns="576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40"/>
              </a:spcBef>
            </a:pPr>
            <a:r>
              <a:rPr lang="es-ES_tradnl" sz="3200" kern="0" dirty="0">
                <a:solidFill>
                  <a:schemeClr val="accent1"/>
                </a:solidFill>
                <a:latin typeface="Tahoma" panose="020B0604030504040204"/>
                <a:cs typeface="Tahoma" panose="020B0604030504040204"/>
              </a:rPr>
              <a:t>Cádiz</a:t>
            </a:r>
            <a:endParaRPr sz="3200" kern="0" dirty="0">
              <a:solidFill>
                <a:schemeClr val="accent1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9" name="object 8"/>
          <p:cNvSpPr txBox="1"/>
          <p:nvPr/>
        </p:nvSpPr>
        <p:spPr>
          <a:xfrm>
            <a:off x="14859000" y="813737"/>
            <a:ext cx="2819400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202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1</a:t>
            </a: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/2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</a:t>
            </a:r>
            <a:endParaRPr sz="535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80" name="object 54"/>
          <p:cNvSpPr txBox="1"/>
          <p:nvPr/>
        </p:nvSpPr>
        <p:spPr>
          <a:xfrm>
            <a:off x="11353801" y="685800"/>
            <a:ext cx="8077199" cy="112274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27400" b="1" i="0">
                <a:solidFill>
                  <a:srgbClr val="0A7BBC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>
              <a:spcBef>
                <a:spcPts val="115"/>
              </a:spcBef>
            </a:pPr>
            <a:r>
              <a:rPr lang="it-IT" sz="7200" kern="0" dirty="0">
                <a:solidFill>
                  <a:srgbClr val="972109"/>
                </a:solidFill>
              </a:rPr>
              <a:t>     </a:t>
            </a:r>
            <a:r>
              <a:rPr lang="it-IT" sz="7200" kern="0" dirty="0">
                <a:solidFill>
                  <a:schemeClr val="accent1"/>
                </a:solidFill>
              </a:rPr>
              <a:t>GEM</a:t>
            </a:r>
            <a:endParaRPr lang="it-IT" sz="7200" kern="0" dirty="0">
              <a:solidFill>
                <a:schemeClr val="accent1"/>
              </a:solidFill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0" y="3698634"/>
          <a:ext cx="18288000" cy="9560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800100" y="614231"/>
            <a:ext cx="1151128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000" spc="-430" dirty="0">
                <a:solidFill>
                  <a:srgbClr val="0A7BBA"/>
                </a:solidFill>
              </a:rPr>
              <a:t>C</a:t>
            </a:r>
            <a:r>
              <a:rPr sz="7000" spc="-530" dirty="0">
                <a:solidFill>
                  <a:srgbClr val="0A7BBA"/>
                </a:solidFill>
              </a:rPr>
              <a:t>o</a:t>
            </a:r>
            <a:r>
              <a:rPr sz="7000" spc="-575" dirty="0">
                <a:solidFill>
                  <a:srgbClr val="0A7BBA"/>
                </a:solidFill>
              </a:rPr>
              <a:t>n</a:t>
            </a:r>
            <a:r>
              <a:rPr sz="7000" spc="-400" dirty="0">
                <a:solidFill>
                  <a:srgbClr val="0A7BBA"/>
                </a:solidFill>
              </a:rPr>
              <a:t>dicionan</a:t>
            </a:r>
            <a:r>
              <a:rPr sz="7000" spc="-365" dirty="0">
                <a:solidFill>
                  <a:srgbClr val="0A7BBA"/>
                </a:solidFill>
              </a:rPr>
              <a:t>t</a:t>
            </a:r>
            <a:r>
              <a:rPr sz="7000" spc="-385" dirty="0">
                <a:solidFill>
                  <a:srgbClr val="0A7BBA"/>
                </a:solidFill>
              </a:rPr>
              <a:t>e</a:t>
            </a:r>
            <a:r>
              <a:rPr sz="7000" spc="-90" dirty="0">
                <a:solidFill>
                  <a:srgbClr val="0A7BBA"/>
                </a:solidFill>
              </a:rPr>
              <a:t>s</a:t>
            </a:r>
            <a:r>
              <a:rPr sz="7000" spc="-655" dirty="0">
                <a:solidFill>
                  <a:srgbClr val="0A7BBA"/>
                </a:solidFill>
              </a:rPr>
              <a:t> </a:t>
            </a:r>
            <a:r>
              <a:rPr sz="7000" spc="20" dirty="0">
                <a:solidFill>
                  <a:srgbClr val="0E314B"/>
                </a:solidFill>
              </a:rPr>
              <a:t>c</a:t>
            </a:r>
            <a:r>
              <a:rPr sz="7000" spc="-500" dirty="0">
                <a:solidFill>
                  <a:srgbClr val="0E314B"/>
                </a:solidFill>
              </a:rPr>
              <a:t>on</a:t>
            </a:r>
            <a:r>
              <a:rPr sz="7000" spc="-380" dirty="0">
                <a:solidFill>
                  <a:srgbClr val="0E314B"/>
                </a:solidFill>
              </a:rPr>
              <a:t>t</a:t>
            </a:r>
            <a:r>
              <a:rPr sz="7000" spc="-505" dirty="0">
                <a:solidFill>
                  <a:srgbClr val="0E314B"/>
                </a:solidFill>
              </a:rPr>
              <a:t>e</a:t>
            </a:r>
            <a:r>
              <a:rPr sz="7000" spc="-425" dirty="0">
                <a:solidFill>
                  <a:srgbClr val="0E314B"/>
                </a:solidFill>
              </a:rPr>
              <a:t>xtual</a:t>
            </a:r>
            <a:r>
              <a:rPr sz="7000" spc="-545" dirty="0">
                <a:solidFill>
                  <a:srgbClr val="0E314B"/>
                </a:solidFill>
              </a:rPr>
              <a:t>e</a:t>
            </a:r>
            <a:r>
              <a:rPr sz="7000" spc="-65" dirty="0">
                <a:solidFill>
                  <a:srgbClr val="0E314B"/>
                </a:solidFill>
              </a:rPr>
              <a:t>s  </a:t>
            </a:r>
            <a:r>
              <a:rPr sz="7000" spc="-395" dirty="0">
                <a:solidFill>
                  <a:srgbClr val="0A7BBA"/>
                </a:solidFill>
              </a:rPr>
              <a:t>del</a:t>
            </a:r>
            <a:r>
              <a:rPr sz="7000" spc="-655" dirty="0">
                <a:solidFill>
                  <a:srgbClr val="0A7BBA"/>
                </a:solidFill>
              </a:rPr>
              <a:t> </a:t>
            </a:r>
            <a:r>
              <a:rPr sz="7000" spc="-465" dirty="0">
                <a:solidFill>
                  <a:srgbClr val="0A7BBA"/>
                </a:solidFill>
              </a:rPr>
              <a:t>p</a:t>
            </a:r>
            <a:r>
              <a:rPr sz="7000" spc="-415" dirty="0">
                <a:solidFill>
                  <a:srgbClr val="0A7BBA"/>
                </a:solidFill>
              </a:rPr>
              <a:t>r</a:t>
            </a:r>
            <a:r>
              <a:rPr sz="7000" spc="-195" dirty="0">
                <a:solidFill>
                  <a:srgbClr val="0A7BBA"/>
                </a:solidFill>
              </a:rPr>
              <a:t>o</a:t>
            </a:r>
            <a:r>
              <a:rPr sz="7000" spc="-210" dirty="0">
                <a:solidFill>
                  <a:srgbClr val="0A7BBA"/>
                </a:solidFill>
              </a:rPr>
              <a:t>c</a:t>
            </a:r>
            <a:r>
              <a:rPr sz="7000" spc="-385" dirty="0">
                <a:solidFill>
                  <a:srgbClr val="0A7BBA"/>
                </a:solidFill>
              </a:rPr>
              <a:t>e</a:t>
            </a:r>
            <a:r>
              <a:rPr sz="7000" spc="-254" dirty="0">
                <a:solidFill>
                  <a:srgbClr val="0A7BBA"/>
                </a:solidFill>
              </a:rPr>
              <a:t>so</a:t>
            </a:r>
            <a:r>
              <a:rPr sz="7000" spc="-655" dirty="0">
                <a:solidFill>
                  <a:srgbClr val="0A7BBA"/>
                </a:solidFill>
              </a:rPr>
              <a:t> </a:t>
            </a:r>
            <a:r>
              <a:rPr sz="7000" spc="-545" dirty="0">
                <a:solidFill>
                  <a:srgbClr val="0A7BBA"/>
                </a:solidFill>
              </a:rPr>
              <a:t>emp</a:t>
            </a:r>
            <a:r>
              <a:rPr sz="7000" spc="-420" dirty="0">
                <a:solidFill>
                  <a:srgbClr val="0A7BBA"/>
                </a:solidFill>
              </a:rPr>
              <a:t>r</a:t>
            </a:r>
            <a:r>
              <a:rPr sz="7000" spc="-475" dirty="0">
                <a:solidFill>
                  <a:srgbClr val="0A7BBA"/>
                </a:solidFill>
              </a:rPr>
              <a:t>e</a:t>
            </a:r>
            <a:r>
              <a:rPr sz="7000" spc="-540" dirty="0">
                <a:solidFill>
                  <a:srgbClr val="0A7BBA"/>
                </a:solidFill>
              </a:rPr>
              <a:t>n</a:t>
            </a:r>
            <a:r>
              <a:rPr sz="7000" spc="-400" dirty="0">
                <a:solidFill>
                  <a:srgbClr val="0A7BBA"/>
                </a:solidFill>
              </a:rPr>
              <a:t>dedor</a:t>
            </a:r>
            <a:endParaRPr sz="7000"/>
          </a:p>
        </p:txBody>
      </p:sp>
      <p:sp>
        <p:nvSpPr>
          <p:cNvPr id="69" name="object 69"/>
          <p:cNvSpPr txBox="1"/>
          <p:nvPr/>
        </p:nvSpPr>
        <p:spPr>
          <a:xfrm>
            <a:off x="782515" y="2844800"/>
            <a:ext cx="1495679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28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V</a:t>
            </a:r>
            <a:r>
              <a:rPr sz="5000" spc="-1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alo</a:t>
            </a:r>
            <a:r>
              <a:rPr sz="5000" spc="-2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5000" spc="4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ación</a:t>
            </a:r>
            <a:r>
              <a:rPr sz="5000" spc="-5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000" spc="-19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y</a:t>
            </a:r>
            <a:r>
              <a:rPr sz="5000" spc="-5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000" spc="4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di</a:t>
            </a:r>
            <a:r>
              <a:rPr sz="5000" spc="-5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f</a:t>
            </a:r>
            <a:r>
              <a:rPr sz="5000" spc="3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5000" spc="-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5000" spc="-3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5000" spc="-7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5000" spc="13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cias</a:t>
            </a:r>
            <a:r>
              <a:rPr sz="5000" spc="-5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00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de</a:t>
            </a:r>
            <a:r>
              <a:rPr sz="5000" spc="-5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000" spc="3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las</a:t>
            </a:r>
            <a:r>
              <a:rPr sz="5000" spc="-5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000" spc="27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5000" spc="-4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5000" spc="-8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5000" spc="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dicio</a:t>
            </a:r>
            <a:r>
              <a:rPr sz="5000" spc="6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5000" spc="-1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5000" spc="17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5000" spc="-5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00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del</a:t>
            </a:r>
            <a:r>
              <a:rPr sz="5000" spc="-5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000" spc="30" dirty="0" err="1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en</a:t>
            </a:r>
            <a:r>
              <a:rPr sz="5000" spc="-55" dirty="0" err="1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5000" spc="-20" dirty="0" err="1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or</a:t>
            </a:r>
            <a:r>
              <a:rPr sz="5000" spc="-60" dirty="0" err="1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5000" spc="10" dirty="0" err="1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o</a:t>
            </a:r>
            <a:endParaRPr sz="50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7" name="object 53"/>
          <p:cNvSpPr txBox="1"/>
          <p:nvPr/>
        </p:nvSpPr>
        <p:spPr>
          <a:xfrm>
            <a:off x="13030201" y="457200"/>
            <a:ext cx="1870366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kern="0" dirty="0">
                <a:solidFill>
                  <a:srgbClr val="6FBCE0"/>
                </a:solidFill>
                <a:latin typeface="Tahoma" panose="020B0604030504040204"/>
                <a:cs typeface="Tahoma" panose="020B0604030504040204"/>
              </a:rPr>
              <a:t>Informe</a:t>
            </a:r>
            <a:endParaRPr sz="28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8" name="object 55"/>
          <p:cNvSpPr txBox="1"/>
          <p:nvPr/>
        </p:nvSpPr>
        <p:spPr>
          <a:xfrm>
            <a:off x="13182601" y="990600"/>
            <a:ext cx="1371600" cy="1074653"/>
          </a:xfrm>
          <a:prstGeom prst="rect">
            <a:avLst/>
          </a:prstGeom>
        </p:spPr>
        <p:txBody>
          <a:bodyPr vert="horz" wrap="square" lIns="0" tIns="576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40"/>
              </a:spcBef>
            </a:pPr>
            <a:r>
              <a:rPr lang="es-ES_tradnl" sz="3200" kern="0" dirty="0">
                <a:solidFill>
                  <a:schemeClr val="accent1"/>
                </a:solidFill>
                <a:latin typeface="Tahoma" panose="020B0604030504040204"/>
                <a:cs typeface="Tahoma" panose="020B0604030504040204"/>
              </a:rPr>
              <a:t>Cádiz</a:t>
            </a:r>
            <a:endParaRPr sz="3200" kern="0" dirty="0">
              <a:solidFill>
                <a:schemeClr val="accent1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9" name="object 8"/>
          <p:cNvSpPr txBox="1"/>
          <p:nvPr/>
        </p:nvSpPr>
        <p:spPr>
          <a:xfrm>
            <a:off x="14859000" y="813737"/>
            <a:ext cx="2819400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202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1</a:t>
            </a: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/2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</a:t>
            </a:r>
            <a:endParaRPr sz="535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80" name="object 54"/>
          <p:cNvSpPr txBox="1"/>
          <p:nvPr/>
        </p:nvSpPr>
        <p:spPr>
          <a:xfrm>
            <a:off x="11353801" y="685800"/>
            <a:ext cx="8077199" cy="112274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27400" b="1" i="0">
                <a:solidFill>
                  <a:srgbClr val="0A7BBC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>
              <a:spcBef>
                <a:spcPts val="115"/>
              </a:spcBef>
            </a:pPr>
            <a:r>
              <a:rPr lang="it-IT" sz="7200" kern="0" dirty="0">
                <a:solidFill>
                  <a:srgbClr val="972109"/>
                </a:solidFill>
              </a:rPr>
              <a:t>     </a:t>
            </a:r>
            <a:r>
              <a:rPr lang="it-IT" sz="7200" kern="0" dirty="0">
                <a:solidFill>
                  <a:schemeClr val="accent1"/>
                </a:solidFill>
              </a:rPr>
              <a:t>GEM</a:t>
            </a:r>
            <a:endParaRPr lang="it-IT" sz="7200" kern="0" dirty="0">
              <a:solidFill>
                <a:schemeClr val="accent1"/>
              </a:solidFill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0" y="3698634"/>
          <a:ext cx="18288000" cy="10017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800100" y="614231"/>
            <a:ext cx="1151128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000" spc="-430" dirty="0">
                <a:solidFill>
                  <a:srgbClr val="0A7BBA"/>
                </a:solidFill>
              </a:rPr>
              <a:t>C</a:t>
            </a:r>
            <a:r>
              <a:rPr sz="7000" spc="-530" dirty="0">
                <a:solidFill>
                  <a:srgbClr val="0A7BBA"/>
                </a:solidFill>
              </a:rPr>
              <a:t>o</a:t>
            </a:r>
            <a:r>
              <a:rPr sz="7000" spc="-575" dirty="0">
                <a:solidFill>
                  <a:srgbClr val="0A7BBA"/>
                </a:solidFill>
              </a:rPr>
              <a:t>n</a:t>
            </a:r>
            <a:r>
              <a:rPr sz="7000" spc="-400" dirty="0">
                <a:solidFill>
                  <a:srgbClr val="0A7BBA"/>
                </a:solidFill>
              </a:rPr>
              <a:t>dicionan</a:t>
            </a:r>
            <a:r>
              <a:rPr sz="7000" spc="-365" dirty="0">
                <a:solidFill>
                  <a:srgbClr val="0A7BBA"/>
                </a:solidFill>
              </a:rPr>
              <a:t>t</a:t>
            </a:r>
            <a:r>
              <a:rPr sz="7000" spc="-385" dirty="0">
                <a:solidFill>
                  <a:srgbClr val="0A7BBA"/>
                </a:solidFill>
              </a:rPr>
              <a:t>e</a:t>
            </a:r>
            <a:r>
              <a:rPr sz="7000" spc="-90" dirty="0">
                <a:solidFill>
                  <a:srgbClr val="0A7BBA"/>
                </a:solidFill>
              </a:rPr>
              <a:t>s</a:t>
            </a:r>
            <a:r>
              <a:rPr sz="7000" spc="-655" dirty="0">
                <a:solidFill>
                  <a:srgbClr val="0A7BBA"/>
                </a:solidFill>
              </a:rPr>
              <a:t> </a:t>
            </a:r>
            <a:r>
              <a:rPr sz="7000" spc="20" dirty="0">
                <a:solidFill>
                  <a:srgbClr val="0E314B"/>
                </a:solidFill>
              </a:rPr>
              <a:t>c</a:t>
            </a:r>
            <a:r>
              <a:rPr sz="7000" spc="-500" dirty="0">
                <a:solidFill>
                  <a:srgbClr val="0E314B"/>
                </a:solidFill>
              </a:rPr>
              <a:t>on</a:t>
            </a:r>
            <a:r>
              <a:rPr sz="7000" spc="-380" dirty="0">
                <a:solidFill>
                  <a:srgbClr val="0E314B"/>
                </a:solidFill>
              </a:rPr>
              <a:t>t</a:t>
            </a:r>
            <a:r>
              <a:rPr sz="7000" spc="-505" dirty="0">
                <a:solidFill>
                  <a:srgbClr val="0E314B"/>
                </a:solidFill>
              </a:rPr>
              <a:t>e</a:t>
            </a:r>
            <a:r>
              <a:rPr sz="7000" spc="-425" dirty="0">
                <a:solidFill>
                  <a:srgbClr val="0E314B"/>
                </a:solidFill>
              </a:rPr>
              <a:t>xtual</a:t>
            </a:r>
            <a:r>
              <a:rPr sz="7000" spc="-545" dirty="0">
                <a:solidFill>
                  <a:srgbClr val="0E314B"/>
                </a:solidFill>
              </a:rPr>
              <a:t>e</a:t>
            </a:r>
            <a:r>
              <a:rPr sz="7000" spc="-65" dirty="0">
                <a:solidFill>
                  <a:srgbClr val="0E314B"/>
                </a:solidFill>
              </a:rPr>
              <a:t>s  </a:t>
            </a:r>
            <a:r>
              <a:rPr sz="7000" spc="-395" dirty="0">
                <a:solidFill>
                  <a:srgbClr val="0A7BBA"/>
                </a:solidFill>
              </a:rPr>
              <a:t>del</a:t>
            </a:r>
            <a:r>
              <a:rPr sz="7000" spc="-655" dirty="0">
                <a:solidFill>
                  <a:srgbClr val="0A7BBA"/>
                </a:solidFill>
              </a:rPr>
              <a:t> </a:t>
            </a:r>
            <a:r>
              <a:rPr sz="7000" spc="-465" dirty="0">
                <a:solidFill>
                  <a:srgbClr val="0A7BBA"/>
                </a:solidFill>
              </a:rPr>
              <a:t>p</a:t>
            </a:r>
            <a:r>
              <a:rPr sz="7000" spc="-415" dirty="0">
                <a:solidFill>
                  <a:srgbClr val="0A7BBA"/>
                </a:solidFill>
              </a:rPr>
              <a:t>r</a:t>
            </a:r>
            <a:r>
              <a:rPr sz="7000" spc="-195" dirty="0">
                <a:solidFill>
                  <a:srgbClr val="0A7BBA"/>
                </a:solidFill>
              </a:rPr>
              <a:t>o</a:t>
            </a:r>
            <a:r>
              <a:rPr sz="7000" spc="-210" dirty="0">
                <a:solidFill>
                  <a:srgbClr val="0A7BBA"/>
                </a:solidFill>
              </a:rPr>
              <a:t>c</a:t>
            </a:r>
            <a:r>
              <a:rPr sz="7000" spc="-385" dirty="0">
                <a:solidFill>
                  <a:srgbClr val="0A7BBA"/>
                </a:solidFill>
              </a:rPr>
              <a:t>e</a:t>
            </a:r>
            <a:r>
              <a:rPr sz="7000" spc="-254" dirty="0">
                <a:solidFill>
                  <a:srgbClr val="0A7BBA"/>
                </a:solidFill>
              </a:rPr>
              <a:t>so</a:t>
            </a:r>
            <a:r>
              <a:rPr sz="7000" spc="-655" dirty="0">
                <a:solidFill>
                  <a:srgbClr val="0A7BBA"/>
                </a:solidFill>
              </a:rPr>
              <a:t> </a:t>
            </a:r>
            <a:r>
              <a:rPr sz="7000" spc="-545" dirty="0">
                <a:solidFill>
                  <a:srgbClr val="0A7BBA"/>
                </a:solidFill>
              </a:rPr>
              <a:t>emp</a:t>
            </a:r>
            <a:r>
              <a:rPr sz="7000" spc="-420" dirty="0">
                <a:solidFill>
                  <a:srgbClr val="0A7BBA"/>
                </a:solidFill>
              </a:rPr>
              <a:t>r</a:t>
            </a:r>
            <a:r>
              <a:rPr sz="7000" spc="-475" dirty="0">
                <a:solidFill>
                  <a:srgbClr val="0A7BBA"/>
                </a:solidFill>
              </a:rPr>
              <a:t>e</a:t>
            </a:r>
            <a:r>
              <a:rPr sz="7000" spc="-540" dirty="0">
                <a:solidFill>
                  <a:srgbClr val="0A7BBA"/>
                </a:solidFill>
              </a:rPr>
              <a:t>n</a:t>
            </a:r>
            <a:r>
              <a:rPr sz="7000" spc="-400" dirty="0">
                <a:solidFill>
                  <a:srgbClr val="0A7BBA"/>
                </a:solidFill>
              </a:rPr>
              <a:t>dedor</a:t>
            </a:r>
            <a:endParaRPr sz="7000"/>
          </a:p>
        </p:txBody>
      </p:sp>
      <p:sp>
        <p:nvSpPr>
          <p:cNvPr id="69" name="object 69"/>
          <p:cNvSpPr txBox="1"/>
          <p:nvPr/>
        </p:nvSpPr>
        <p:spPr>
          <a:xfrm>
            <a:off x="782515" y="2844800"/>
            <a:ext cx="1495679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280" dirty="0" err="1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V</a:t>
            </a:r>
            <a:r>
              <a:rPr sz="5000" spc="-10" dirty="0" err="1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alo</a:t>
            </a:r>
            <a:r>
              <a:rPr sz="5000" spc="-20" dirty="0" err="1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5000" spc="45" dirty="0" err="1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ación</a:t>
            </a:r>
            <a:r>
              <a:rPr sz="5000" spc="-5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lang="es-ES" sz="5000" spc="-19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positiva </a:t>
            </a:r>
            <a:r>
              <a:rPr sz="500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de</a:t>
            </a:r>
            <a:r>
              <a:rPr sz="5000" spc="-5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000" spc="3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las</a:t>
            </a:r>
            <a:r>
              <a:rPr sz="5000" spc="-5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000" spc="27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5000" spc="-4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5000" spc="-8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5000" spc="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dicio</a:t>
            </a:r>
            <a:r>
              <a:rPr sz="5000" spc="6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5000" spc="-1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5000" spc="17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5000" spc="-5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00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del</a:t>
            </a:r>
            <a:r>
              <a:rPr sz="5000" spc="-5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000" spc="30" dirty="0" err="1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en</a:t>
            </a:r>
            <a:r>
              <a:rPr sz="5000" spc="-55" dirty="0" err="1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5000" spc="-20" dirty="0" err="1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or</a:t>
            </a:r>
            <a:r>
              <a:rPr sz="5000" spc="-60" dirty="0" err="1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5000" spc="10" dirty="0" err="1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o</a:t>
            </a:r>
            <a:endParaRPr sz="50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7" name="object 53"/>
          <p:cNvSpPr txBox="1"/>
          <p:nvPr/>
        </p:nvSpPr>
        <p:spPr>
          <a:xfrm>
            <a:off x="13030201" y="457200"/>
            <a:ext cx="1870366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kern="0" dirty="0">
                <a:solidFill>
                  <a:srgbClr val="6FBCE0"/>
                </a:solidFill>
                <a:latin typeface="Tahoma" panose="020B0604030504040204"/>
                <a:cs typeface="Tahoma" panose="020B0604030504040204"/>
              </a:rPr>
              <a:t>Informe</a:t>
            </a:r>
            <a:endParaRPr sz="28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8" name="object 55"/>
          <p:cNvSpPr txBox="1"/>
          <p:nvPr/>
        </p:nvSpPr>
        <p:spPr>
          <a:xfrm>
            <a:off x="13182601" y="990600"/>
            <a:ext cx="1371600" cy="1074653"/>
          </a:xfrm>
          <a:prstGeom prst="rect">
            <a:avLst/>
          </a:prstGeom>
        </p:spPr>
        <p:txBody>
          <a:bodyPr vert="horz" wrap="square" lIns="0" tIns="576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40"/>
              </a:spcBef>
            </a:pPr>
            <a:r>
              <a:rPr lang="es-ES_tradnl" sz="3200" kern="0" dirty="0">
                <a:solidFill>
                  <a:schemeClr val="accent1"/>
                </a:solidFill>
                <a:latin typeface="Tahoma" panose="020B0604030504040204"/>
                <a:cs typeface="Tahoma" panose="020B0604030504040204"/>
              </a:rPr>
              <a:t>Cádiz</a:t>
            </a:r>
            <a:endParaRPr sz="3200" kern="0" dirty="0">
              <a:solidFill>
                <a:schemeClr val="accent1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9" name="object 8"/>
          <p:cNvSpPr txBox="1"/>
          <p:nvPr/>
        </p:nvSpPr>
        <p:spPr>
          <a:xfrm>
            <a:off x="14859000" y="813737"/>
            <a:ext cx="2819400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202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1</a:t>
            </a: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/2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</a:t>
            </a:r>
            <a:endParaRPr sz="535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80" name="object 54"/>
          <p:cNvSpPr txBox="1"/>
          <p:nvPr/>
        </p:nvSpPr>
        <p:spPr>
          <a:xfrm>
            <a:off x="11353801" y="685800"/>
            <a:ext cx="8077199" cy="112274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27400" b="1" i="0">
                <a:solidFill>
                  <a:srgbClr val="0A7BBC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>
              <a:spcBef>
                <a:spcPts val="115"/>
              </a:spcBef>
            </a:pPr>
            <a:r>
              <a:rPr lang="it-IT" sz="7200" kern="0" dirty="0">
                <a:solidFill>
                  <a:srgbClr val="972109"/>
                </a:solidFill>
              </a:rPr>
              <a:t>     </a:t>
            </a:r>
            <a:r>
              <a:rPr lang="it-IT" sz="7200" kern="0" dirty="0">
                <a:solidFill>
                  <a:schemeClr val="accent1"/>
                </a:solidFill>
              </a:rPr>
              <a:t>GEM</a:t>
            </a:r>
            <a:endParaRPr lang="it-IT" sz="7200" kern="0" dirty="0">
              <a:solidFill>
                <a:schemeClr val="accent1"/>
              </a:solidFill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457200" y="4089400"/>
          <a:ext cx="17526000" cy="916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800100" y="614231"/>
            <a:ext cx="1151128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000" spc="-430" dirty="0">
                <a:solidFill>
                  <a:srgbClr val="0A7BBA"/>
                </a:solidFill>
              </a:rPr>
              <a:t>C</a:t>
            </a:r>
            <a:r>
              <a:rPr sz="7000" spc="-530" dirty="0">
                <a:solidFill>
                  <a:srgbClr val="0A7BBA"/>
                </a:solidFill>
              </a:rPr>
              <a:t>o</a:t>
            </a:r>
            <a:r>
              <a:rPr sz="7000" spc="-575" dirty="0">
                <a:solidFill>
                  <a:srgbClr val="0A7BBA"/>
                </a:solidFill>
              </a:rPr>
              <a:t>n</a:t>
            </a:r>
            <a:r>
              <a:rPr sz="7000" spc="-400" dirty="0">
                <a:solidFill>
                  <a:srgbClr val="0A7BBA"/>
                </a:solidFill>
              </a:rPr>
              <a:t>dicionan</a:t>
            </a:r>
            <a:r>
              <a:rPr sz="7000" spc="-365" dirty="0">
                <a:solidFill>
                  <a:srgbClr val="0A7BBA"/>
                </a:solidFill>
              </a:rPr>
              <a:t>t</a:t>
            </a:r>
            <a:r>
              <a:rPr sz="7000" spc="-385" dirty="0">
                <a:solidFill>
                  <a:srgbClr val="0A7BBA"/>
                </a:solidFill>
              </a:rPr>
              <a:t>e</a:t>
            </a:r>
            <a:r>
              <a:rPr sz="7000" spc="-90" dirty="0">
                <a:solidFill>
                  <a:srgbClr val="0A7BBA"/>
                </a:solidFill>
              </a:rPr>
              <a:t>s</a:t>
            </a:r>
            <a:r>
              <a:rPr sz="7000" spc="-655" dirty="0">
                <a:solidFill>
                  <a:srgbClr val="0A7BBA"/>
                </a:solidFill>
              </a:rPr>
              <a:t> </a:t>
            </a:r>
            <a:r>
              <a:rPr sz="7000" spc="20" dirty="0">
                <a:solidFill>
                  <a:srgbClr val="0E314B"/>
                </a:solidFill>
              </a:rPr>
              <a:t>c</a:t>
            </a:r>
            <a:r>
              <a:rPr sz="7000" spc="-500" dirty="0">
                <a:solidFill>
                  <a:srgbClr val="0E314B"/>
                </a:solidFill>
              </a:rPr>
              <a:t>on</a:t>
            </a:r>
            <a:r>
              <a:rPr sz="7000" spc="-380" dirty="0">
                <a:solidFill>
                  <a:srgbClr val="0E314B"/>
                </a:solidFill>
              </a:rPr>
              <a:t>t</a:t>
            </a:r>
            <a:r>
              <a:rPr sz="7000" spc="-505" dirty="0">
                <a:solidFill>
                  <a:srgbClr val="0E314B"/>
                </a:solidFill>
              </a:rPr>
              <a:t>e</a:t>
            </a:r>
            <a:r>
              <a:rPr sz="7000" spc="-425" dirty="0">
                <a:solidFill>
                  <a:srgbClr val="0E314B"/>
                </a:solidFill>
              </a:rPr>
              <a:t>xtual</a:t>
            </a:r>
            <a:r>
              <a:rPr sz="7000" spc="-545" dirty="0">
                <a:solidFill>
                  <a:srgbClr val="0E314B"/>
                </a:solidFill>
              </a:rPr>
              <a:t>e</a:t>
            </a:r>
            <a:r>
              <a:rPr sz="7000" spc="-65" dirty="0">
                <a:solidFill>
                  <a:srgbClr val="0E314B"/>
                </a:solidFill>
              </a:rPr>
              <a:t>s  </a:t>
            </a:r>
            <a:r>
              <a:rPr sz="7000" spc="-395" dirty="0">
                <a:solidFill>
                  <a:srgbClr val="0A7BBA"/>
                </a:solidFill>
              </a:rPr>
              <a:t>del</a:t>
            </a:r>
            <a:r>
              <a:rPr sz="7000" spc="-655" dirty="0">
                <a:solidFill>
                  <a:srgbClr val="0A7BBA"/>
                </a:solidFill>
              </a:rPr>
              <a:t> </a:t>
            </a:r>
            <a:r>
              <a:rPr sz="7000" spc="-465" dirty="0">
                <a:solidFill>
                  <a:srgbClr val="0A7BBA"/>
                </a:solidFill>
              </a:rPr>
              <a:t>p</a:t>
            </a:r>
            <a:r>
              <a:rPr sz="7000" spc="-415" dirty="0">
                <a:solidFill>
                  <a:srgbClr val="0A7BBA"/>
                </a:solidFill>
              </a:rPr>
              <a:t>r</a:t>
            </a:r>
            <a:r>
              <a:rPr sz="7000" spc="-195" dirty="0">
                <a:solidFill>
                  <a:srgbClr val="0A7BBA"/>
                </a:solidFill>
              </a:rPr>
              <a:t>o</a:t>
            </a:r>
            <a:r>
              <a:rPr sz="7000" spc="-210" dirty="0">
                <a:solidFill>
                  <a:srgbClr val="0A7BBA"/>
                </a:solidFill>
              </a:rPr>
              <a:t>c</a:t>
            </a:r>
            <a:r>
              <a:rPr sz="7000" spc="-385" dirty="0">
                <a:solidFill>
                  <a:srgbClr val="0A7BBA"/>
                </a:solidFill>
              </a:rPr>
              <a:t>e</a:t>
            </a:r>
            <a:r>
              <a:rPr sz="7000" spc="-254" dirty="0">
                <a:solidFill>
                  <a:srgbClr val="0A7BBA"/>
                </a:solidFill>
              </a:rPr>
              <a:t>so</a:t>
            </a:r>
            <a:r>
              <a:rPr sz="7000" spc="-655" dirty="0">
                <a:solidFill>
                  <a:srgbClr val="0A7BBA"/>
                </a:solidFill>
              </a:rPr>
              <a:t> </a:t>
            </a:r>
            <a:r>
              <a:rPr sz="7000" spc="-545" dirty="0">
                <a:solidFill>
                  <a:srgbClr val="0A7BBA"/>
                </a:solidFill>
              </a:rPr>
              <a:t>emp</a:t>
            </a:r>
            <a:r>
              <a:rPr sz="7000" spc="-420" dirty="0">
                <a:solidFill>
                  <a:srgbClr val="0A7BBA"/>
                </a:solidFill>
              </a:rPr>
              <a:t>r</a:t>
            </a:r>
            <a:r>
              <a:rPr sz="7000" spc="-475" dirty="0">
                <a:solidFill>
                  <a:srgbClr val="0A7BBA"/>
                </a:solidFill>
              </a:rPr>
              <a:t>e</a:t>
            </a:r>
            <a:r>
              <a:rPr sz="7000" spc="-540" dirty="0">
                <a:solidFill>
                  <a:srgbClr val="0A7BBA"/>
                </a:solidFill>
              </a:rPr>
              <a:t>n</a:t>
            </a:r>
            <a:r>
              <a:rPr sz="7000" spc="-400" dirty="0">
                <a:solidFill>
                  <a:srgbClr val="0A7BBA"/>
                </a:solidFill>
              </a:rPr>
              <a:t>dedor</a:t>
            </a:r>
            <a:endParaRPr sz="7000"/>
          </a:p>
        </p:txBody>
      </p:sp>
      <p:sp>
        <p:nvSpPr>
          <p:cNvPr id="69" name="object 69"/>
          <p:cNvSpPr txBox="1"/>
          <p:nvPr/>
        </p:nvSpPr>
        <p:spPr>
          <a:xfrm>
            <a:off x="782515" y="2844800"/>
            <a:ext cx="1495679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280" dirty="0" err="1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V</a:t>
            </a:r>
            <a:r>
              <a:rPr sz="5000" spc="-10" dirty="0" err="1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alo</a:t>
            </a:r>
            <a:r>
              <a:rPr sz="5000" spc="-20" dirty="0" err="1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5000" spc="45" dirty="0" err="1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ación</a:t>
            </a:r>
            <a:r>
              <a:rPr sz="5000" spc="-5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lang="es-ES" sz="5000" spc="-19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negativa </a:t>
            </a:r>
            <a:r>
              <a:rPr sz="500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de</a:t>
            </a:r>
            <a:r>
              <a:rPr sz="5000" spc="-5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000" spc="3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las</a:t>
            </a:r>
            <a:r>
              <a:rPr sz="5000" spc="-5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000" spc="27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5000" spc="-4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5000" spc="-8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5000" spc="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dicio</a:t>
            </a:r>
            <a:r>
              <a:rPr sz="5000" spc="6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5000" spc="-1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5000" spc="17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5000" spc="-5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00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del</a:t>
            </a:r>
            <a:r>
              <a:rPr sz="5000" spc="-5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000" spc="30" dirty="0" err="1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en</a:t>
            </a:r>
            <a:r>
              <a:rPr sz="5000" spc="-55" dirty="0" err="1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5000" spc="-20" dirty="0" err="1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or</a:t>
            </a:r>
            <a:r>
              <a:rPr sz="5000" spc="-60" dirty="0" err="1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5000" spc="10" dirty="0" err="1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o</a:t>
            </a:r>
            <a:endParaRPr sz="50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7" name="object 53"/>
          <p:cNvSpPr txBox="1"/>
          <p:nvPr/>
        </p:nvSpPr>
        <p:spPr>
          <a:xfrm>
            <a:off x="13030201" y="457200"/>
            <a:ext cx="1870366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kern="0" dirty="0">
                <a:solidFill>
                  <a:srgbClr val="6FBCE0"/>
                </a:solidFill>
                <a:latin typeface="Tahoma" panose="020B0604030504040204"/>
                <a:cs typeface="Tahoma" panose="020B0604030504040204"/>
              </a:rPr>
              <a:t>Informe</a:t>
            </a:r>
            <a:endParaRPr sz="28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8" name="object 55"/>
          <p:cNvSpPr txBox="1"/>
          <p:nvPr/>
        </p:nvSpPr>
        <p:spPr>
          <a:xfrm>
            <a:off x="13182601" y="990600"/>
            <a:ext cx="1371600" cy="1074653"/>
          </a:xfrm>
          <a:prstGeom prst="rect">
            <a:avLst/>
          </a:prstGeom>
        </p:spPr>
        <p:txBody>
          <a:bodyPr vert="horz" wrap="square" lIns="0" tIns="576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40"/>
              </a:spcBef>
            </a:pPr>
            <a:r>
              <a:rPr lang="es-ES_tradnl" sz="3200" kern="0" dirty="0">
                <a:solidFill>
                  <a:schemeClr val="accent1"/>
                </a:solidFill>
                <a:latin typeface="Tahoma" panose="020B0604030504040204"/>
                <a:cs typeface="Tahoma" panose="020B0604030504040204"/>
              </a:rPr>
              <a:t>Cádiz</a:t>
            </a:r>
            <a:endParaRPr sz="3200" kern="0" dirty="0">
              <a:solidFill>
                <a:schemeClr val="accent1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9" name="object 8"/>
          <p:cNvSpPr txBox="1"/>
          <p:nvPr/>
        </p:nvSpPr>
        <p:spPr>
          <a:xfrm>
            <a:off x="14859000" y="813737"/>
            <a:ext cx="2819400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202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1</a:t>
            </a: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/2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</a:t>
            </a:r>
            <a:endParaRPr sz="535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80" name="object 54"/>
          <p:cNvSpPr txBox="1"/>
          <p:nvPr/>
        </p:nvSpPr>
        <p:spPr>
          <a:xfrm>
            <a:off x="11353801" y="685800"/>
            <a:ext cx="8077199" cy="112274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27400" b="1" i="0">
                <a:solidFill>
                  <a:srgbClr val="0A7BBC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>
              <a:spcBef>
                <a:spcPts val="115"/>
              </a:spcBef>
            </a:pPr>
            <a:r>
              <a:rPr lang="it-IT" sz="7200" kern="0" dirty="0">
                <a:solidFill>
                  <a:srgbClr val="972109"/>
                </a:solidFill>
              </a:rPr>
              <a:t>     </a:t>
            </a:r>
            <a:r>
              <a:rPr lang="it-IT" sz="7200" kern="0" dirty="0">
                <a:solidFill>
                  <a:schemeClr val="accent1"/>
                </a:solidFill>
              </a:rPr>
              <a:t>GEM</a:t>
            </a:r>
            <a:endParaRPr lang="it-IT" sz="7200" kern="0" dirty="0">
              <a:solidFill>
                <a:schemeClr val="accent1"/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2133600" y="4284712"/>
          <a:ext cx="13258800" cy="916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976127" cy="13665200"/>
            <a:chOff x="0" y="0"/>
            <a:chExt cx="7976127" cy="13665200"/>
          </a:xfrm>
        </p:grpSpPr>
        <p:sp>
          <p:nvSpPr>
            <p:cNvPr id="4" name="object 4"/>
            <p:cNvSpPr/>
            <p:nvPr/>
          </p:nvSpPr>
          <p:spPr>
            <a:xfrm>
              <a:off x="2718327" y="0"/>
              <a:ext cx="5257800" cy="13665200"/>
            </a:xfrm>
            <a:custGeom>
              <a:avLst/>
              <a:gdLst/>
              <a:ahLst/>
              <a:cxnLst/>
              <a:rect l="l" t="t" r="r" b="b"/>
              <a:pathLst>
                <a:path w="5257800" h="13665200">
                  <a:moveTo>
                    <a:pt x="2033941" y="0"/>
                  </a:moveTo>
                  <a:lnTo>
                    <a:pt x="803540" y="0"/>
                  </a:lnTo>
                  <a:lnTo>
                    <a:pt x="4027397" y="5792433"/>
                  </a:lnTo>
                  <a:lnTo>
                    <a:pt x="0" y="13665200"/>
                  </a:lnTo>
                  <a:lnTo>
                    <a:pt x="1230401" y="13665200"/>
                  </a:lnTo>
                  <a:lnTo>
                    <a:pt x="5257799" y="5792433"/>
                  </a:lnTo>
                  <a:lnTo>
                    <a:pt x="2033941" y="0"/>
                  </a:lnTo>
                  <a:close/>
                </a:path>
              </a:pathLst>
            </a:custGeom>
            <a:solidFill>
              <a:srgbClr val="EEF3F6">
                <a:alpha val="323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6746240" cy="13665200"/>
            </a:xfrm>
            <a:custGeom>
              <a:avLst/>
              <a:gdLst/>
              <a:ahLst/>
              <a:cxnLst/>
              <a:rect l="l" t="t" r="r" b="b"/>
              <a:pathLst>
                <a:path w="6746240" h="13665200">
                  <a:moveTo>
                    <a:pt x="3521868" y="0"/>
                  </a:moveTo>
                  <a:lnTo>
                    <a:pt x="386486" y="0"/>
                  </a:lnTo>
                  <a:lnTo>
                    <a:pt x="3796152" y="5792220"/>
                  </a:lnTo>
                  <a:lnTo>
                    <a:pt x="0" y="12749320"/>
                  </a:lnTo>
                  <a:lnTo>
                    <a:pt x="0" y="13665200"/>
                  </a:lnTo>
                  <a:lnTo>
                    <a:pt x="2718330" y="13665200"/>
                  </a:lnTo>
                  <a:lnTo>
                    <a:pt x="6745727" y="5792435"/>
                  </a:lnTo>
                  <a:lnTo>
                    <a:pt x="3521868" y="0"/>
                  </a:lnTo>
                  <a:close/>
                </a:path>
              </a:pathLst>
            </a:custGeom>
            <a:solidFill>
              <a:srgbClr val="E1E9F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6746240" cy="13665200"/>
            </a:xfrm>
            <a:custGeom>
              <a:avLst/>
              <a:gdLst/>
              <a:ahLst/>
              <a:cxnLst/>
              <a:rect l="l" t="t" r="r" b="b"/>
              <a:pathLst>
                <a:path w="6746240" h="13665200">
                  <a:moveTo>
                    <a:pt x="3521868" y="0"/>
                  </a:moveTo>
                  <a:lnTo>
                    <a:pt x="386486" y="0"/>
                  </a:lnTo>
                  <a:lnTo>
                    <a:pt x="3796152" y="5792220"/>
                  </a:lnTo>
                  <a:lnTo>
                    <a:pt x="0" y="12749320"/>
                  </a:lnTo>
                  <a:lnTo>
                    <a:pt x="0" y="13665200"/>
                  </a:lnTo>
                  <a:lnTo>
                    <a:pt x="2718330" y="13665200"/>
                  </a:lnTo>
                  <a:lnTo>
                    <a:pt x="6745727" y="5792435"/>
                  </a:lnTo>
                  <a:lnTo>
                    <a:pt x="3521868" y="0"/>
                  </a:lnTo>
                  <a:close/>
                </a:path>
              </a:pathLst>
            </a:custGeom>
            <a:solidFill>
              <a:srgbClr val="EEF3F6">
                <a:alpha val="203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12154" y="614181"/>
            <a:ext cx="10729608" cy="38600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sz="7000" spc="-380" dirty="0" err="1">
                <a:solidFill>
                  <a:srgbClr val="0A7BBA"/>
                </a:solidFill>
              </a:rPr>
              <a:t>Conclusiones</a:t>
            </a:r>
            <a:br>
              <a:rPr lang="es-ES" sz="7000" spc="-380" dirty="0">
                <a:solidFill>
                  <a:srgbClr val="0A7BBA"/>
                </a:solidFill>
              </a:rPr>
            </a:br>
            <a:br>
              <a:rPr lang="es-ES" sz="7000" spc="-380" dirty="0">
                <a:solidFill>
                  <a:srgbClr val="0A7BBA"/>
                </a:solidFill>
              </a:rPr>
            </a:br>
            <a:r>
              <a:rPr lang="es-ES" sz="4000" b="1" dirty="0" err="1">
                <a:effectLst/>
                <a:latin typeface="Calibri" panose="020F0502020204030204" charset="0"/>
                <a:ea typeface="Calibri" panose="020F0502020204030204" charset="0"/>
              </a:rPr>
              <a:t>Políticas</a:t>
            </a:r>
            <a:r>
              <a:rPr lang="es-ES" sz="4000" b="1" dirty="0">
                <a:effectLst/>
                <a:latin typeface="Calibri" panose="020F0502020204030204" charset="0"/>
                <a:ea typeface="Calibri" panose="020F0502020204030204" charset="0"/>
              </a:rPr>
              <a:t> de apoyo </a:t>
            </a:r>
            <a:r>
              <a:rPr lang="es-ES" sz="4000" b="1" dirty="0" err="1">
                <a:effectLst/>
                <a:latin typeface="Calibri" panose="020F0502020204030204" charset="0"/>
                <a:ea typeface="Calibri" panose="020F0502020204030204" charset="0"/>
              </a:rPr>
              <a:t>económico</a:t>
            </a:r>
            <a:r>
              <a:rPr lang="es-ES" sz="4000" b="1" dirty="0">
                <a:effectLst/>
                <a:latin typeface="Calibri" panose="020F0502020204030204" charset="0"/>
                <a:ea typeface="Calibri" panose="020F0502020204030204" charset="0"/>
              </a:rPr>
              <a:t> e institucional</a:t>
            </a:r>
            <a:r>
              <a:rPr lang="es-ES" sz="2400" dirty="0">
                <a:effectLst/>
                <a:latin typeface="Calibri" panose="020F0502020204030204" charset="0"/>
                <a:ea typeface="Calibri" panose="020F0502020204030204" charset="0"/>
              </a:rPr>
              <a:t>	</a:t>
            </a:r>
            <a:br>
              <a:rPr lang="es-ES" sz="1800" dirty="0">
                <a:effectLst/>
                <a:latin typeface="Calibri" panose="020F0502020204030204" charset="0"/>
                <a:ea typeface="Calibri" panose="020F0502020204030204" charset="0"/>
              </a:rPr>
            </a:br>
            <a:endParaRPr sz="7000" dirty="0"/>
          </a:p>
        </p:txBody>
      </p:sp>
      <p:grpSp>
        <p:nvGrpSpPr>
          <p:cNvPr id="10" name="object 10"/>
          <p:cNvGrpSpPr/>
          <p:nvPr/>
        </p:nvGrpSpPr>
        <p:grpSpPr>
          <a:xfrm>
            <a:off x="1020762" y="5091609"/>
            <a:ext cx="16271050" cy="1320165"/>
            <a:chOff x="1020762" y="5525960"/>
            <a:chExt cx="16271050" cy="1320165"/>
          </a:xfrm>
        </p:grpSpPr>
        <p:sp>
          <p:nvSpPr>
            <p:cNvPr id="11" name="object 11"/>
            <p:cNvSpPr/>
            <p:nvPr/>
          </p:nvSpPr>
          <p:spPr>
            <a:xfrm>
              <a:off x="2738247" y="5525960"/>
              <a:ext cx="14553565" cy="1320165"/>
            </a:xfrm>
            <a:custGeom>
              <a:avLst/>
              <a:gdLst/>
              <a:ahLst/>
              <a:cxnLst/>
              <a:rect l="l" t="t" r="r" b="b"/>
              <a:pathLst>
                <a:path w="14553565" h="1320165">
                  <a:moveTo>
                    <a:pt x="14553120" y="0"/>
                  </a:moveTo>
                  <a:lnTo>
                    <a:pt x="0" y="0"/>
                  </a:lnTo>
                  <a:lnTo>
                    <a:pt x="0" y="1319987"/>
                  </a:lnTo>
                  <a:lnTo>
                    <a:pt x="14553120" y="1319987"/>
                  </a:lnTo>
                  <a:lnTo>
                    <a:pt x="14553120" y="0"/>
                  </a:lnTo>
                  <a:close/>
                </a:path>
              </a:pathLst>
            </a:custGeom>
            <a:solidFill>
              <a:srgbClr val="6FBA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20762" y="5525960"/>
              <a:ext cx="1595120" cy="1320165"/>
            </a:xfrm>
            <a:custGeom>
              <a:avLst/>
              <a:gdLst/>
              <a:ahLst/>
              <a:cxnLst/>
              <a:rect l="l" t="t" r="r" b="b"/>
              <a:pathLst>
                <a:path w="1595120" h="1320165">
                  <a:moveTo>
                    <a:pt x="1595018" y="0"/>
                  </a:moveTo>
                  <a:lnTo>
                    <a:pt x="0" y="0"/>
                  </a:lnTo>
                  <a:lnTo>
                    <a:pt x="0" y="1319987"/>
                  </a:lnTo>
                  <a:lnTo>
                    <a:pt x="1595018" y="1319987"/>
                  </a:lnTo>
                  <a:lnTo>
                    <a:pt x="1595018" y="0"/>
                  </a:lnTo>
                  <a:close/>
                </a:path>
              </a:pathLst>
            </a:custGeom>
            <a:solidFill>
              <a:srgbClr val="0A7BB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1020762" y="6691809"/>
            <a:ext cx="16270605" cy="1320165"/>
            <a:chOff x="1020762" y="6934695"/>
            <a:chExt cx="16270605" cy="1320165"/>
          </a:xfrm>
        </p:grpSpPr>
        <p:sp>
          <p:nvSpPr>
            <p:cNvPr id="16" name="object 16"/>
            <p:cNvSpPr/>
            <p:nvPr/>
          </p:nvSpPr>
          <p:spPr>
            <a:xfrm>
              <a:off x="2738247" y="6934695"/>
              <a:ext cx="14553565" cy="1320165"/>
            </a:xfrm>
            <a:custGeom>
              <a:avLst/>
              <a:gdLst/>
              <a:ahLst/>
              <a:cxnLst/>
              <a:rect l="l" t="t" r="r" b="b"/>
              <a:pathLst>
                <a:path w="14553565" h="1320165">
                  <a:moveTo>
                    <a:pt x="14553120" y="0"/>
                  </a:moveTo>
                  <a:lnTo>
                    <a:pt x="0" y="0"/>
                  </a:lnTo>
                  <a:lnTo>
                    <a:pt x="0" y="1319987"/>
                  </a:lnTo>
                  <a:lnTo>
                    <a:pt x="14553120" y="1319987"/>
                  </a:lnTo>
                  <a:lnTo>
                    <a:pt x="14553120" y="0"/>
                  </a:lnTo>
                  <a:close/>
                </a:path>
              </a:pathLst>
            </a:custGeom>
            <a:solidFill>
              <a:srgbClr val="6FBA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20762" y="6934695"/>
              <a:ext cx="1595120" cy="1320165"/>
            </a:xfrm>
            <a:custGeom>
              <a:avLst/>
              <a:gdLst/>
              <a:ahLst/>
              <a:cxnLst/>
              <a:rect l="l" t="t" r="r" b="b"/>
              <a:pathLst>
                <a:path w="1595120" h="1320165">
                  <a:moveTo>
                    <a:pt x="1595018" y="0"/>
                  </a:moveTo>
                  <a:lnTo>
                    <a:pt x="0" y="0"/>
                  </a:lnTo>
                  <a:lnTo>
                    <a:pt x="0" y="1319987"/>
                  </a:lnTo>
                  <a:lnTo>
                    <a:pt x="1595018" y="1319987"/>
                  </a:lnTo>
                  <a:lnTo>
                    <a:pt x="1595018" y="0"/>
                  </a:lnTo>
                  <a:close/>
                </a:path>
              </a:pathLst>
            </a:custGeom>
            <a:solidFill>
              <a:srgbClr val="0A7B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437770" y="7362996"/>
              <a:ext cx="555625" cy="419100"/>
            </a:xfrm>
            <a:custGeom>
              <a:avLst/>
              <a:gdLst/>
              <a:ahLst/>
              <a:cxnLst/>
              <a:rect l="l" t="t" r="r" b="b"/>
              <a:pathLst>
                <a:path w="555625" h="419100">
                  <a:moveTo>
                    <a:pt x="94924" y="0"/>
                  </a:moveTo>
                  <a:lnTo>
                    <a:pt x="50195" y="0"/>
                  </a:lnTo>
                  <a:lnTo>
                    <a:pt x="28842" y="3800"/>
                  </a:lnTo>
                  <a:lnTo>
                    <a:pt x="13415" y="13801"/>
                  </a:lnTo>
                  <a:lnTo>
                    <a:pt x="4057" y="27903"/>
                  </a:lnTo>
                  <a:lnTo>
                    <a:pt x="906" y="44005"/>
                  </a:lnTo>
                  <a:lnTo>
                    <a:pt x="2047" y="54421"/>
                  </a:lnTo>
                  <a:lnTo>
                    <a:pt x="5371" y="64019"/>
                  </a:lnTo>
                  <a:lnTo>
                    <a:pt x="10736" y="72528"/>
                  </a:lnTo>
                  <a:lnTo>
                    <a:pt x="17992" y="79679"/>
                  </a:lnTo>
                  <a:lnTo>
                    <a:pt x="170946" y="209372"/>
                  </a:lnTo>
                  <a:lnTo>
                    <a:pt x="16578" y="340271"/>
                  </a:lnTo>
                  <a:lnTo>
                    <a:pt x="4467" y="355702"/>
                  </a:lnTo>
                  <a:lnTo>
                    <a:pt x="0" y="372062"/>
                  </a:lnTo>
                  <a:lnTo>
                    <a:pt x="2003" y="387733"/>
                  </a:lnTo>
                  <a:lnTo>
                    <a:pt x="35394" y="417111"/>
                  </a:lnTo>
                  <a:lnTo>
                    <a:pt x="50195" y="418744"/>
                  </a:lnTo>
                  <a:lnTo>
                    <a:pt x="94924" y="418744"/>
                  </a:lnTo>
                  <a:lnTo>
                    <a:pt x="137571" y="402755"/>
                  </a:lnTo>
                  <a:lnTo>
                    <a:pt x="320133" y="245986"/>
                  </a:lnTo>
                  <a:lnTo>
                    <a:pt x="338574" y="209372"/>
                  </a:lnTo>
                  <a:lnTo>
                    <a:pt x="337344" y="198897"/>
                  </a:lnTo>
                  <a:lnTo>
                    <a:pt x="137571" y="15989"/>
                  </a:lnTo>
                  <a:lnTo>
                    <a:pt x="109374" y="1421"/>
                  </a:lnTo>
                  <a:lnTo>
                    <a:pt x="94924" y="0"/>
                  </a:lnTo>
                  <a:close/>
                </a:path>
                <a:path w="555625" h="419100">
                  <a:moveTo>
                    <a:pt x="311650" y="0"/>
                  </a:moveTo>
                  <a:lnTo>
                    <a:pt x="266907" y="0"/>
                  </a:lnTo>
                  <a:lnTo>
                    <a:pt x="245562" y="3800"/>
                  </a:lnTo>
                  <a:lnTo>
                    <a:pt x="230139" y="13801"/>
                  </a:lnTo>
                  <a:lnTo>
                    <a:pt x="220782" y="27903"/>
                  </a:lnTo>
                  <a:lnTo>
                    <a:pt x="217631" y="44005"/>
                  </a:lnTo>
                  <a:lnTo>
                    <a:pt x="218770" y="54421"/>
                  </a:lnTo>
                  <a:lnTo>
                    <a:pt x="222092" y="64019"/>
                  </a:lnTo>
                  <a:lnTo>
                    <a:pt x="227458" y="72528"/>
                  </a:lnTo>
                  <a:lnTo>
                    <a:pt x="234726" y="79679"/>
                  </a:lnTo>
                  <a:lnTo>
                    <a:pt x="387646" y="209372"/>
                  </a:lnTo>
                  <a:lnTo>
                    <a:pt x="233324" y="340271"/>
                  </a:lnTo>
                  <a:lnTo>
                    <a:pt x="221207" y="355668"/>
                  </a:lnTo>
                  <a:lnTo>
                    <a:pt x="216730" y="372062"/>
                  </a:lnTo>
                  <a:lnTo>
                    <a:pt x="218743" y="387733"/>
                  </a:lnTo>
                  <a:lnTo>
                    <a:pt x="252159" y="417120"/>
                  </a:lnTo>
                  <a:lnTo>
                    <a:pt x="266907" y="418744"/>
                  </a:lnTo>
                  <a:lnTo>
                    <a:pt x="311650" y="418744"/>
                  </a:lnTo>
                  <a:lnTo>
                    <a:pt x="354283" y="402755"/>
                  </a:lnTo>
                  <a:lnTo>
                    <a:pt x="536846" y="245986"/>
                  </a:lnTo>
                  <a:lnTo>
                    <a:pt x="555286" y="209372"/>
                  </a:lnTo>
                  <a:lnTo>
                    <a:pt x="554057" y="198897"/>
                  </a:lnTo>
                  <a:lnTo>
                    <a:pt x="354283" y="15989"/>
                  </a:lnTo>
                  <a:lnTo>
                    <a:pt x="326092" y="1421"/>
                  </a:lnTo>
                  <a:lnTo>
                    <a:pt x="311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474892" y="7401102"/>
              <a:ext cx="480059" cy="342900"/>
            </a:xfrm>
            <a:custGeom>
              <a:avLst/>
              <a:gdLst/>
              <a:ahLst/>
              <a:cxnLst/>
              <a:rect l="l" t="t" r="r" b="b"/>
              <a:pathLst>
                <a:path w="480060" h="342900">
                  <a:moveTo>
                    <a:pt x="65265" y="0"/>
                  </a:moveTo>
                  <a:lnTo>
                    <a:pt x="5600" y="0"/>
                  </a:lnTo>
                  <a:lnTo>
                    <a:pt x="1892" y="1968"/>
                  </a:lnTo>
                  <a:lnTo>
                    <a:pt x="1892" y="8534"/>
                  </a:lnTo>
                  <a:lnTo>
                    <a:pt x="2806" y="10502"/>
                  </a:lnTo>
                  <a:lnTo>
                    <a:pt x="4673" y="11798"/>
                  </a:lnTo>
                  <a:lnTo>
                    <a:pt x="189242" y="168313"/>
                  </a:lnTo>
                  <a:lnTo>
                    <a:pt x="191096" y="170281"/>
                  </a:lnTo>
                  <a:lnTo>
                    <a:pt x="191096" y="172250"/>
                  </a:lnTo>
                  <a:lnTo>
                    <a:pt x="189242" y="174218"/>
                  </a:lnTo>
                  <a:lnTo>
                    <a:pt x="4673" y="330720"/>
                  </a:lnTo>
                  <a:lnTo>
                    <a:pt x="939" y="334022"/>
                  </a:lnTo>
                  <a:lnTo>
                    <a:pt x="0" y="336791"/>
                  </a:lnTo>
                  <a:lnTo>
                    <a:pt x="1892" y="339089"/>
                  </a:lnTo>
                  <a:lnTo>
                    <a:pt x="3733" y="341401"/>
                  </a:lnTo>
                  <a:lnTo>
                    <a:pt x="7480" y="342531"/>
                  </a:lnTo>
                  <a:lnTo>
                    <a:pt x="65265" y="342531"/>
                  </a:lnTo>
                  <a:lnTo>
                    <a:pt x="70853" y="340563"/>
                  </a:lnTo>
                  <a:lnTo>
                    <a:pt x="74587" y="336638"/>
                  </a:lnTo>
                  <a:lnTo>
                    <a:pt x="259143" y="178155"/>
                  </a:lnTo>
                  <a:lnTo>
                    <a:pt x="261950" y="176187"/>
                  </a:lnTo>
                  <a:lnTo>
                    <a:pt x="263347" y="173901"/>
                  </a:lnTo>
                  <a:lnTo>
                    <a:pt x="263347" y="168655"/>
                  </a:lnTo>
                  <a:lnTo>
                    <a:pt x="261950" y="166344"/>
                  </a:lnTo>
                  <a:lnTo>
                    <a:pt x="259143" y="164376"/>
                  </a:lnTo>
                  <a:lnTo>
                    <a:pt x="74587" y="5905"/>
                  </a:lnTo>
                  <a:lnTo>
                    <a:pt x="70853" y="1968"/>
                  </a:lnTo>
                  <a:lnTo>
                    <a:pt x="65265" y="0"/>
                  </a:lnTo>
                  <a:close/>
                </a:path>
                <a:path w="480060" h="342900">
                  <a:moveTo>
                    <a:pt x="281978" y="0"/>
                  </a:moveTo>
                  <a:lnTo>
                    <a:pt x="222313" y="0"/>
                  </a:lnTo>
                  <a:lnTo>
                    <a:pt x="218605" y="1968"/>
                  </a:lnTo>
                  <a:lnTo>
                    <a:pt x="218605" y="8534"/>
                  </a:lnTo>
                  <a:lnTo>
                    <a:pt x="219519" y="10502"/>
                  </a:lnTo>
                  <a:lnTo>
                    <a:pt x="221411" y="11798"/>
                  </a:lnTo>
                  <a:lnTo>
                    <a:pt x="405955" y="168313"/>
                  </a:lnTo>
                  <a:lnTo>
                    <a:pt x="407809" y="170281"/>
                  </a:lnTo>
                  <a:lnTo>
                    <a:pt x="407809" y="172250"/>
                  </a:lnTo>
                  <a:lnTo>
                    <a:pt x="405955" y="174218"/>
                  </a:lnTo>
                  <a:lnTo>
                    <a:pt x="221411" y="330720"/>
                  </a:lnTo>
                  <a:lnTo>
                    <a:pt x="217665" y="334022"/>
                  </a:lnTo>
                  <a:lnTo>
                    <a:pt x="216725" y="336791"/>
                  </a:lnTo>
                  <a:lnTo>
                    <a:pt x="218605" y="339089"/>
                  </a:lnTo>
                  <a:lnTo>
                    <a:pt x="220459" y="341401"/>
                  </a:lnTo>
                  <a:lnTo>
                    <a:pt x="224193" y="342531"/>
                  </a:lnTo>
                  <a:lnTo>
                    <a:pt x="281978" y="342531"/>
                  </a:lnTo>
                  <a:lnTo>
                    <a:pt x="287578" y="340563"/>
                  </a:lnTo>
                  <a:lnTo>
                    <a:pt x="291312" y="336638"/>
                  </a:lnTo>
                  <a:lnTo>
                    <a:pt x="475869" y="178155"/>
                  </a:lnTo>
                  <a:lnTo>
                    <a:pt x="478675" y="176187"/>
                  </a:lnTo>
                  <a:lnTo>
                    <a:pt x="480059" y="173901"/>
                  </a:lnTo>
                  <a:lnTo>
                    <a:pt x="480059" y="168655"/>
                  </a:lnTo>
                  <a:lnTo>
                    <a:pt x="478675" y="166344"/>
                  </a:lnTo>
                  <a:lnTo>
                    <a:pt x="475869" y="164376"/>
                  </a:lnTo>
                  <a:lnTo>
                    <a:pt x="291312" y="5905"/>
                  </a:lnTo>
                  <a:lnTo>
                    <a:pt x="287578" y="1968"/>
                  </a:lnTo>
                  <a:lnTo>
                    <a:pt x="281978" y="0"/>
                  </a:lnTo>
                  <a:close/>
                </a:path>
              </a:pathLst>
            </a:custGeom>
            <a:solidFill>
              <a:srgbClr val="0A7BB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1020762" y="8063409"/>
            <a:ext cx="16270605" cy="1320165"/>
            <a:chOff x="1020762" y="8343430"/>
            <a:chExt cx="16270605" cy="1320165"/>
          </a:xfrm>
        </p:grpSpPr>
        <p:sp>
          <p:nvSpPr>
            <p:cNvPr id="21" name="object 21"/>
            <p:cNvSpPr/>
            <p:nvPr/>
          </p:nvSpPr>
          <p:spPr>
            <a:xfrm>
              <a:off x="2738247" y="8343430"/>
              <a:ext cx="14553565" cy="1320165"/>
            </a:xfrm>
            <a:custGeom>
              <a:avLst/>
              <a:gdLst/>
              <a:ahLst/>
              <a:cxnLst/>
              <a:rect l="l" t="t" r="r" b="b"/>
              <a:pathLst>
                <a:path w="14553565" h="1320165">
                  <a:moveTo>
                    <a:pt x="14553120" y="0"/>
                  </a:moveTo>
                  <a:lnTo>
                    <a:pt x="0" y="0"/>
                  </a:lnTo>
                  <a:lnTo>
                    <a:pt x="0" y="1319999"/>
                  </a:lnTo>
                  <a:lnTo>
                    <a:pt x="14553120" y="1319999"/>
                  </a:lnTo>
                  <a:lnTo>
                    <a:pt x="14553120" y="0"/>
                  </a:lnTo>
                  <a:close/>
                </a:path>
              </a:pathLst>
            </a:custGeom>
            <a:solidFill>
              <a:srgbClr val="6FBA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20762" y="8343430"/>
              <a:ext cx="1595120" cy="1320165"/>
            </a:xfrm>
            <a:custGeom>
              <a:avLst/>
              <a:gdLst/>
              <a:ahLst/>
              <a:cxnLst/>
              <a:rect l="l" t="t" r="r" b="b"/>
              <a:pathLst>
                <a:path w="1595120" h="1320165">
                  <a:moveTo>
                    <a:pt x="1595018" y="0"/>
                  </a:moveTo>
                  <a:lnTo>
                    <a:pt x="0" y="0"/>
                  </a:lnTo>
                  <a:lnTo>
                    <a:pt x="0" y="1319999"/>
                  </a:lnTo>
                  <a:lnTo>
                    <a:pt x="1595018" y="1319999"/>
                  </a:lnTo>
                  <a:lnTo>
                    <a:pt x="1595018" y="0"/>
                  </a:lnTo>
                  <a:close/>
                </a:path>
              </a:pathLst>
            </a:custGeom>
            <a:solidFill>
              <a:srgbClr val="0A7B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437737" y="8771741"/>
              <a:ext cx="555625" cy="419100"/>
            </a:xfrm>
            <a:custGeom>
              <a:avLst/>
              <a:gdLst/>
              <a:ahLst/>
              <a:cxnLst/>
              <a:rect l="l" t="t" r="r" b="b"/>
              <a:pathLst>
                <a:path w="555625" h="419100">
                  <a:moveTo>
                    <a:pt x="94957" y="0"/>
                  </a:moveTo>
                  <a:lnTo>
                    <a:pt x="50228" y="0"/>
                  </a:lnTo>
                  <a:lnTo>
                    <a:pt x="28875" y="3800"/>
                  </a:lnTo>
                  <a:lnTo>
                    <a:pt x="13449" y="13801"/>
                  </a:lnTo>
                  <a:lnTo>
                    <a:pt x="4090" y="27903"/>
                  </a:lnTo>
                  <a:lnTo>
                    <a:pt x="939" y="44005"/>
                  </a:lnTo>
                  <a:lnTo>
                    <a:pt x="2081" y="54421"/>
                  </a:lnTo>
                  <a:lnTo>
                    <a:pt x="5405" y="64019"/>
                  </a:lnTo>
                  <a:lnTo>
                    <a:pt x="10769" y="72528"/>
                  </a:lnTo>
                  <a:lnTo>
                    <a:pt x="18025" y="79679"/>
                  </a:lnTo>
                  <a:lnTo>
                    <a:pt x="170980" y="209372"/>
                  </a:lnTo>
                  <a:lnTo>
                    <a:pt x="16649" y="340220"/>
                  </a:lnTo>
                  <a:lnTo>
                    <a:pt x="4485" y="355680"/>
                  </a:lnTo>
                  <a:lnTo>
                    <a:pt x="0" y="372063"/>
                  </a:lnTo>
                  <a:lnTo>
                    <a:pt x="2012" y="387741"/>
                  </a:lnTo>
                  <a:lnTo>
                    <a:pt x="35428" y="417099"/>
                  </a:lnTo>
                  <a:lnTo>
                    <a:pt x="50228" y="418731"/>
                  </a:lnTo>
                  <a:lnTo>
                    <a:pt x="94957" y="418731"/>
                  </a:lnTo>
                  <a:lnTo>
                    <a:pt x="137617" y="402729"/>
                  </a:lnTo>
                  <a:lnTo>
                    <a:pt x="320192" y="245960"/>
                  </a:lnTo>
                  <a:lnTo>
                    <a:pt x="338607" y="209359"/>
                  </a:lnTo>
                  <a:lnTo>
                    <a:pt x="337378" y="198884"/>
                  </a:lnTo>
                  <a:lnTo>
                    <a:pt x="137617" y="16001"/>
                  </a:lnTo>
                  <a:lnTo>
                    <a:pt x="109420" y="1421"/>
                  </a:lnTo>
                  <a:lnTo>
                    <a:pt x="94957" y="0"/>
                  </a:lnTo>
                  <a:close/>
                </a:path>
                <a:path w="555625" h="419100">
                  <a:moveTo>
                    <a:pt x="311683" y="0"/>
                  </a:moveTo>
                  <a:lnTo>
                    <a:pt x="266941" y="0"/>
                  </a:lnTo>
                  <a:lnTo>
                    <a:pt x="245595" y="3800"/>
                  </a:lnTo>
                  <a:lnTo>
                    <a:pt x="230173" y="13801"/>
                  </a:lnTo>
                  <a:lnTo>
                    <a:pt x="220815" y="27903"/>
                  </a:lnTo>
                  <a:lnTo>
                    <a:pt x="217665" y="44005"/>
                  </a:lnTo>
                  <a:lnTo>
                    <a:pt x="218803" y="54421"/>
                  </a:lnTo>
                  <a:lnTo>
                    <a:pt x="222126" y="64019"/>
                  </a:lnTo>
                  <a:lnTo>
                    <a:pt x="227491" y="72528"/>
                  </a:lnTo>
                  <a:lnTo>
                    <a:pt x="234759" y="79679"/>
                  </a:lnTo>
                  <a:lnTo>
                    <a:pt x="387680" y="209372"/>
                  </a:lnTo>
                  <a:lnTo>
                    <a:pt x="233408" y="340220"/>
                  </a:lnTo>
                  <a:lnTo>
                    <a:pt x="221226" y="355646"/>
                  </a:lnTo>
                  <a:lnTo>
                    <a:pt x="216732" y="372063"/>
                  </a:lnTo>
                  <a:lnTo>
                    <a:pt x="218756" y="387741"/>
                  </a:lnTo>
                  <a:lnTo>
                    <a:pt x="252192" y="417107"/>
                  </a:lnTo>
                  <a:lnTo>
                    <a:pt x="266941" y="418731"/>
                  </a:lnTo>
                  <a:lnTo>
                    <a:pt x="311683" y="418731"/>
                  </a:lnTo>
                  <a:lnTo>
                    <a:pt x="354330" y="402729"/>
                  </a:lnTo>
                  <a:lnTo>
                    <a:pt x="536905" y="245960"/>
                  </a:lnTo>
                  <a:lnTo>
                    <a:pt x="555320" y="209359"/>
                  </a:lnTo>
                  <a:lnTo>
                    <a:pt x="554090" y="198884"/>
                  </a:lnTo>
                  <a:lnTo>
                    <a:pt x="354330" y="16001"/>
                  </a:lnTo>
                  <a:lnTo>
                    <a:pt x="326138" y="1421"/>
                  </a:lnTo>
                  <a:lnTo>
                    <a:pt x="3116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474892" y="8809847"/>
              <a:ext cx="480059" cy="342900"/>
            </a:xfrm>
            <a:custGeom>
              <a:avLst/>
              <a:gdLst/>
              <a:ahLst/>
              <a:cxnLst/>
              <a:rect l="l" t="t" r="r" b="b"/>
              <a:pathLst>
                <a:path w="480060" h="342900">
                  <a:moveTo>
                    <a:pt x="65265" y="0"/>
                  </a:moveTo>
                  <a:lnTo>
                    <a:pt x="5600" y="0"/>
                  </a:lnTo>
                  <a:lnTo>
                    <a:pt x="1892" y="1955"/>
                  </a:lnTo>
                  <a:lnTo>
                    <a:pt x="1892" y="8521"/>
                  </a:lnTo>
                  <a:lnTo>
                    <a:pt x="2806" y="10502"/>
                  </a:lnTo>
                  <a:lnTo>
                    <a:pt x="4673" y="11798"/>
                  </a:lnTo>
                  <a:lnTo>
                    <a:pt x="189242" y="168313"/>
                  </a:lnTo>
                  <a:lnTo>
                    <a:pt x="191096" y="170268"/>
                  </a:lnTo>
                  <a:lnTo>
                    <a:pt x="191096" y="172237"/>
                  </a:lnTo>
                  <a:lnTo>
                    <a:pt x="189242" y="174218"/>
                  </a:lnTo>
                  <a:lnTo>
                    <a:pt x="4673" y="330720"/>
                  </a:lnTo>
                  <a:lnTo>
                    <a:pt x="939" y="334010"/>
                  </a:lnTo>
                  <a:lnTo>
                    <a:pt x="0" y="336791"/>
                  </a:lnTo>
                  <a:lnTo>
                    <a:pt x="1892" y="339077"/>
                  </a:lnTo>
                  <a:lnTo>
                    <a:pt x="3733" y="341388"/>
                  </a:lnTo>
                  <a:lnTo>
                    <a:pt x="7480" y="342519"/>
                  </a:lnTo>
                  <a:lnTo>
                    <a:pt x="65265" y="342519"/>
                  </a:lnTo>
                  <a:lnTo>
                    <a:pt x="70853" y="340563"/>
                  </a:lnTo>
                  <a:lnTo>
                    <a:pt x="74587" y="336626"/>
                  </a:lnTo>
                  <a:lnTo>
                    <a:pt x="259143" y="178155"/>
                  </a:lnTo>
                  <a:lnTo>
                    <a:pt x="261950" y="176174"/>
                  </a:lnTo>
                  <a:lnTo>
                    <a:pt x="263347" y="173888"/>
                  </a:lnTo>
                  <a:lnTo>
                    <a:pt x="263347" y="168643"/>
                  </a:lnTo>
                  <a:lnTo>
                    <a:pt x="261950" y="166331"/>
                  </a:lnTo>
                  <a:lnTo>
                    <a:pt x="259143" y="164363"/>
                  </a:lnTo>
                  <a:lnTo>
                    <a:pt x="74587" y="5905"/>
                  </a:lnTo>
                  <a:lnTo>
                    <a:pt x="70853" y="1955"/>
                  </a:lnTo>
                  <a:lnTo>
                    <a:pt x="65265" y="0"/>
                  </a:lnTo>
                  <a:close/>
                </a:path>
                <a:path w="480060" h="342900">
                  <a:moveTo>
                    <a:pt x="281978" y="0"/>
                  </a:moveTo>
                  <a:lnTo>
                    <a:pt x="222313" y="0"/>
                  </a:lnTo>
                  <a:lnTo>
                    <a:pt x="218605" y="1955"/>
                  </a:lnTo>
                  <a:lnTo>
                    <a:pt x="218605" y="8521"/>
                  </a:lnTo>
                  <a:lnTo>
                    <a:pt x="219519" y="10502"/>
                  </a:lnTo>
                  <a:lnTo>
                    <a:pt x="221411" y="11798"/>
                  </a:lnTo>
                  <a:lnTo>
                    <a:pt x="405955" y="168313"/>
                  </a:lnTo>
                  <a:lnTo>
                    <a:pt x="407809" y="170268"/>
                  </a:lnTo>
                  <a:lnTo>
                    <a:pt x="407809" y="172237"/>
                  </a:lnTo>
                  <a:lnTo>
                    <a:pt x="405955" y="174218"/>
                  </a:lnTo>
                  <a:lnTo>
                    <a:pt x="221411" y="330720"/>
                  </a:lnTo>
                  <a:lnTo>
                    <a:pt x="217665" y="334010"/>
                  </a:lnTo>
                  <a:lnTo>
                    <a:pt x="216725" y="336791"/>
                  </a:lnTo>
                  <a:lnTo>
                    <a:pt x="218605" y="339077"/>
                  </a:lnTo>
                  <a:lnTo>
                    <a:pt x="220459" y="341388"/>
                  </a:lnTo>
                  <a:lnTo>
                    <a:pt x="224193" y="342519"/>
                  </a:lnTo>
                  <a:lnTo>
                    <a:pt x="281978" y="342519"/>
                  </a:lnTo>
                  <a:lnTo>
                    <a:pt x="287578" y="340563"/>
                  </a:lnTo>
                  <a:lnTo>
                    <a:pt x="291312" y="336626"/>
                  </a:lnTo>
                  <a:lnTo>
                    <a:pt x="475869" y="178155"/>
                  </a:lnTo>
                  <a:lnTo>
                    <a:pt x="478675" y="176174"/>
                  </a:lnTo>
                  <a:lnTo>
                    <a:pt x="480059" y="173888"/>
                  </a:lnTo>
                  <a:lnTo>
                    <a:pt x="480059" y="168643"/>
                  </a:lnTo>
                  <a:lnTo>
                    <a:pt x="478675" y="166331"/>
                  </a:lnTo>
                  <a:lnTo>
                    <a:pt x="475869" y="164363"/>
                  </a:lnTo>
                  <a:lnTo>
                    <a:pt x="291312" y="5905"/>
                  </a:lnTo>
                  <a:lnTo>
                    <a:pt x="287578" y="1955"/>
                  </a:lnTo>
                  <a:lnTo>
                    <a:pt x="281978" y="0"/>
                  </a:lnTo>
                  <a:close/>
                </a:path>
              </a:pathLst>
            </a:custGeom>
            <a:solidFill>
              <a:srgbClr val="0A7BB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/>
          <p:cNvGrpSpPr/>
          <p:nvPr/>
        </p:nvGrpSpPr>
        <p:grpSpPr>
          <a:xfrm>
            <a:off x="1020762" y="3609099"/>
            <a:ext cx="16271050" cy="2729230"/>
            <a:chOff x="1020762" y="2708490"/>
            <a:chExt cx="16271050" cy="2729230"/>
          </a:xfrm>
        </p:grpSpPr>
        <p:sp>
          <p:nvSpPr>
            <p:cNvPr id="31" name="object 31"/>
            <p:cNvSpPr/>
            <p:nvPr/>
          </p:nvSpPr>
          <p:spPr>
            <a:xfrm>
              <a:off x="2738247" y="2708490"/>
              <a:ext cx="14553565" cy="2729230"/>
            </a:xfrm>
            <a:custGeom>
              <a:avLst/>
              <a:gdLst/>
              <a:ahLst/>
              <a:cxnLst/>
              <a:rect l="l" t="t" r="r" b="b"/>
              <a:pathLst>
                <a:path w="14553565" h="2729229">
                  <a:moveTo>
                    <a:pt x="14553121" y="1408734"/>
                  </a:moveTo>
                  <a:lnTo>
                    <a:pt x="0" y="1408734"/>
                  </a:lnTo>
                  <a:lnTo>
                    <a:pt x="0" y="2728734"/>
                  </a:lnTo>
                  <a:lnTo>
                    <a:pt x="14553121" y="2728734"/>
                  </a:lnTo>
                  <a:lnTo>
                    <a:pt x="14553121" y="1408734"/>
                  </a:lnTo>
                  <a:close/>
                </a:path>
                <a:path w="14553565" h="2729229">
                  <a:moveTo>
                    <a:pt x="14553121" y="0"/>
                  </a:moveTo>
                  <a:lnTo>
                    <a:pt x="14287" y="0"/>
                  </a:lnTo>
                  <a:lnTo>
                    <a:pt x="14287" y="1319999"/>
                  </a:lnTo>
                  <a:lnTo>
                    <a:pt x="14553121" y="1319999"/>
                  </a:lnTo>
                  <a:lnTo>
                    <a:pt x="14553121" y="0"/>
                  </a:lnTo>
                  <a:close/>
                </a:path>
              </a:pathLst>
            </a:custGeom>
            <a:solidFill>
              <a:srgbClr val="6FBA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020762" y="2743200"/>
              <a:ext cx="1595120" cy="1320165"/>
            </a:xfrm>
            <a:custGeom>
              <a:avLst/>
              <a:gdLst/>
              <a:ahLst/>
              <a:cxnLst/>
              <a:rect l="l" t="t" r="r" b="b"/>
              <a:pathLst>
                <a:path w="1595120" h="1320164">
                  <a:moveTo>
                    <a:pt x="1595018" y="0"/>
                  </a:moveTo>
                  <a:lnTo>
                    <a:pt x="0" y="0"/>
                  </a:lnTo>
                  <a:lnTo>
                    <a:pt x="0" y="1319999"/>
                  </a:lnTo>
                  <a:lnTo>
                    <a:pt x="1595018" y="1319999"/>
                  </a:lnTo>
                  <a:lnTo>
                    <a:pt x="1595018" y="0"/>
                  </a:lnTo>
                  <a:close/>
                </a:path>
              </a:pathLst>
            </a:custGeom>
            <a:solidFill>
              <a:srgbClr val="0A7B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439038" y="2952782"/>
              <a:ext cx="1572260" cy="725805"/>
            </a:xfrm>
            <a:custGeom>
              <a:avLst/>
              <a:gdLst/>
              <a:ahLst/>
              <a:cxnLst/>
              <a:rect l="l" t="t" r="r" b="b"/>
              <a:pathLst>
                <a:path w="1572260" h="725804">
                  <a:moveTo>
                    <a:pt x="672439" y="345909"/>
                  </a:moveTo>
                  <a:lnTo>
                    <a:pt x="670026" y="333971"/>
                  </a:lnTo>
                  <a:lnTo>
                    <a:pt x="663460" y="324180"/>
                  </a:lnTo>
                  <a:lnTo>
                    <a:pt x="653783" y="317576"/>
                  </a:lnTo>
                  <a:lnTo>
                    <a:pt x="641985" y="315137"/>
                  </a:lnTo>
                  <a:lnTo>
                    <a:pt x="630072" y="317576"/>
                  </a:lnTo>
                  <a:lnTo>
                    <a:pt x="620356" y="324180"/>
                  </a:lnTo>
                  <a:lnTo>
                    <a:pt x="613803" y="333971"/>
                  </a:lnTo>
                  <a:lnTo>
                    <a:pt x="611416" y="345909"/>
                  </a:lnTo>
                  <a:lnTo>
                    <a:pt x="611416" y="421767"/>
                  </a:lnTo>
                  <a:lnTo>
                    <a:pt x="498132" y="308622"/>
                  </a:lnTo>
                  <a:lnTo>
                    <a:pt x="433489" y="244043"/>
                  </a:lnTo>
                  <a:lnTo>
                    <a:pt x="423379" y="237464"/>
                  </a:lnTo>
                  <a:lnTo>
                    <a:pt x="411911" y="235280"/>
                  </a:lnTo>
                  <a:lnTo>
                    <a:pt x="400469" y="237464"/>
                  </a:lnTo>
                  <a:lnTo>
                    <a:pt x="390448" y="244043"/>
                  </a:lnTo>
                  <a:lnTo>
                    <a:pt x="299529" y="334645"/>
                  </a:lnTo>
                  <a:lnTo>
                    <a:pt x="173507" y="208483"/>
                  </a:lnTo>
                  <a:lnTo>
                    <a:pt x="163283" y="201790"/>
                  </a:lnTo>
                  <a:lnTo>
                    <a:pt x="151765" y="199555"/>
                  </a:lnTo>
                  <a:lnTo>
                    <a:pt x="140296" y="201790"/>
                  </a:lnTo>
                  <a:lnTo>
                    <a:pt x="130251" y="208483"/>
                  </a:lnTo>
                  <a:lnTo>
                    <a:pt x="123482" y="218592"/>
                  </a:lnTo>
                  <a:lnTo>
                    <a:pt x="121221" y="230098"/>
                  </a:lnTo>
                  <a:lnTo>
                    <a:pt x="123482" y="241642"/>
                  </a:lnTo>
                  <a:lnTo>
                    <a:pt x="130251" y="251853"/>
                  </a:lnTo>
                  <a:lnTo>
                    <a:pt x="277977" y="399440"/>
                  </a:lnTo>
                  <a:lnTo>
                    <a:pt x="288074" y="406158"/>
                  </a:lnTo>
                  <a:lnTo>
                    <a:pt x="299567" y="408393"/>
                  </a:lnTo>
                  <a:lnTo>
                    <a:pt x="311048" y="406158"/>
                  </a:lnTo>
                  <a:lnTo>
                    <a:pt x="321094" y="399440"/>
                  </a:lnTo>
                  <a:lnTo>
                    <a:pt x="322529" y="397929"/>
                  </a:lnTo>
                  <a:lnTo>
                    <a:pt x="385787" y="334645"/>
                  </a:lnTo>
                  <a:lnTo>
                    <a:pt x="411810" y="308622"/>
                  </a:lnTo>
                  <a:lnTo>
                    <a:pt x="568198" y="465112"/>
                  </a:lnTo>
                  <a:lnTo>
                    <a:pt x="492213" y="465112"/>
                  </a:lnTo>
                  <a:lnTo>
                    <a:pt x="480301" y="467487"/>
                  </a:lnTo>
                  <a:lnTo>
                    <a:pt x="470585" y="473951"/>
                  </a:lnTo>
                  <a:lnTo>
                    <a:pt x="464045" y="483590"/>
                  </a:lnTo>
                  <a:lnTo>
                    <a:pt x="461657" y="495452"/>
                  </a:lnTo>
                  <a:lnTo>
                    <a:pt x="464045" y="507339"/>
                  </a:lnTo>
                  <a:lnTo>
                    <a:pt x="470585" y="516966"/>
                  </a:lnTo>
                  <a:lnTo>
                    <a:pt x="480301" y="523430"/>
                  </a:lnTo>
                  <a:lnTo>
                    <a:pt x="492213" y="525792"/>
                  </a:lnTo>
                  <a:lnTo>
                    <a:pt x="644271" y="525792"/>
                  </a:lnTo>
                  <a:lnTo>
                    <a:pt x="655408" y="522770"/>
                  </a:lnTo>
                  <a:lnTo>
                    <a:pt x="664235" y="516166"/>
                  </a:lnTo>
                  <a:lnTo>
                    <a:pt x="670115" y="506780"/>
                  </a:lnTo>
                  <a:lnTo>
                    <a:pt x="672439" y="495452"/>
                  </a:lnTo>
                  <a:lnTo>
                    <a:pt x="672439" y="421767"/>
                  </a:lnTo>
                  <a:lnTo>
                    <a:pt x="672439" y="345909"/>
                  </a:lnTo>
                  <a:close/>
                </a:path>
                <a:path w="1572260" h="725804">
                  <a:moveTo>
                    <a:pt x="793813" y="30340"/>
                  </a:moveTo>
                  <a:lnTo>
                    <a:pt x="791400" y="18465"/>
                  </a:lnTo>
                  <a:lnTo>
                    <a:pt x="784821" y="8826"/>
                  </a:lnTo>
                  <a:lnTo>
                    <a:pt x="775106" y="2362"/>
                  </a:lnTo>
                  <a:lnTo>
                    <a:pt x="763244" y="0"/>
                  </a:lnTo>
                  <a:lnTo>
                    <a:pt x="732688" y="0"/>
                  </a:lnTo>
                  <a:lnTo>
                    <a:pt x="732688" y="60896"/>
                  </a:lnTo>
                  <a:lnTo>
                    <a:pt x="732688" y="664502"/>
                  </a:lnTo>
                  <a:lnTo>
                    <a:pt x="61010" y="664502"/>
                  </a:lnTo>
                  <a:lnTo>
                    <a:pt x="61010" y="60896"/>
                  </a:lnTo>
                  <a:lnTo>
                    <a:pt x="732688" y="60896"/>
                  </a:lnTo>
                  <a:lnTo>
                    <a:pt x="732688" y="0"/>
                  </a:lnTo>
                  <a:lnTo>
                    <a:pt x="30454" y="0"/>
                  </a:lnTo>
                  <a:lnTo>
                    <a:pt x="18605" y="2362"/>
                  </a:lnTo>
                  <a:lnTo>
                    <a:pt x="8928" y="8826"/>
                  </a:lnTo>
                  <a:lnTo>
                    <a:pt x="2387" y="18465"/>
                  </a:lnTo>
                  <a:lnTo>
                    <a:pt x="0" y="30340"/>
                  </a:lnTo>
                  <a:lnTo>
                    <a:pt x="0" y="695286"/>
                  </a:lnTo>
                  <a:lnTo>
                    <a:pt x="2387" y="707072"/>
                  </a:lnTo>
                  <a:lnTo>
                    <a:pt x="8928" y="716724"/>
                  </a:lnTo>
                  <a:lnTo>
                    <a:pt x="18605" y="723239"/>
                  </a:lnTo>
                  <a:lnTo>
                    <a:pt x="30454" y="725627"/>
                  </a:lnTo>
                  <a:lnTo>
                    <a:pt x="763244" y="725627"/>
                  </a:lnTo>
                  <a:lnTo>
                    <a:pt x="775106" y="723239"/>
                  </a:lnTo>
                  <a:lnTo>
                    <a:pt x="784821" y="716724"/>
                  </a:lnTo>
                  <a:lnTo>
                    <a:pt x="791400" y="707072"/>
                  </a:lnTo>
                  <a:lnTo>
                    <a:pt x="793813" y="695286"/>
                  </a:lnTo>
                  <a:lnTo>
                    <a:pt x="793813" y="664502"/>
                  </a:lnTo>
                  <a:lnTo>
                    <a:pt x="793813" y="60896"/>
                  </a:lnTo>
                  <a:lnTo>
                    <a:pt x="793813" y="30340"/>
                  </a:lnTo>
                  <a:close/>
                </a:path>
                <a:path w="1572260" h="725804">
                  <a:moveTo>
                    <a:pt x="1354963" y="340487"/>
                  </a:moveTo>
                  <a:lnTo>
                    <a:pt x="1336522" y="303872"/>
                  </a:lnTo>
                  <a:lnTo>
                    <a:pt x="1153960" y="147104"/>
                  </a:lnTo>
                  <a:lnTo>
                    <a:pt x="1111313" y="131114"/>
                  </a:lnTo>
                  <a:lnTo>
                    <a:pt x="1066584" y="131114"/>
                  </a:lnTo>
                  <a:lnTo>
                    <a:pt x="1045235" y="134924"/>
                  </a:lnTo>
                  <a:lnTo>
                    <a:pt x="1029804" y="144919"/>
                  </a:lnTo>
                  <a:lnTo>
                    <a:pt x="1020445" y="159029"/>
                  </a:lnTo>
                  <a:lnTo>
                    <a:pt x="1017295" y="175120"/>
                  </a:lnTo>
                  <a:lnTo>
                    <a:pt x="1018438" y="185521"/>
                  </a:lnTo>
                  <a:lnTo>
                    <a:pt x="1021753" y="195110"/>
                  </a:lnTo>
                  <a:lnTo>
                    <a:pt x="1027112" y="203631"/>
                  </a:lnTo>
                  <a:lnTo>
                    <a:pt x="1034364" y="210781"/>
                  </a:lnTo>
                  <a:lnTo>
                    <a:pt x="1187335" y="340499"/>
                  </a:lnTo>
                  <a:lnTo>
                    <a:pt x="1032967" y="471385"/>
                  </a:lnTo>
                  <a:lnTo>
                    <a:pt x="1020864" y="486816"/>
                  </a:lnTo>
                  <a:lnTo>
                    <a:pt x="1016393" y="503186"/>
                  </a:lnTo>
                  <a:lnTo>
                    <a:pt x="1018400" y="518858"/>
                  </a:lnTo>
                  <a:lnTo>
                    <a:pt x="1051788" y="548233"/>
                  </a:lnTo>
                  <a:lnTo>
                    <a:pt x="1066584" y="549859"/>
                  </a:lnTo>
                  <a:lnTo>
                    <a:pt x="1111313" y="549859"/>
                  </a:lnTo>
                  <a:lnTo>
                    <a:pt x="1153960" y="533869"/>
                  </a:lnTo>
                  <a:lnTo>
                    <a:pt x="1336522" y="377101"/>
                  </a:lnTo>
                  <a:lnTo>
                    <a:pt x="1353743" y="350964"/>
                  </a:lnTo>
                  <a:lnTo>
                    <a:pt x="1354963" y="340487"/>
                  </a:lnTo>
                  <a:close/>
                </a:path>
                <a:path w="1572260" h="725804">
                  <a:moveTo>
                    <a:pt x="1571675" y="340487"/>
                  </a:moveTo>
                  <a:lnTo>
                    <a:pt x="1553235" y="303872"/>
                  </a:lnTo>
                  <a:lnTo>
                    <a:pt x="1370672" y="147104"/>
                  </a:lnTo>
                  <a:lnTo>
                    <a:pt x="1328039" y="131114"/>
                  </a:lnTo>
                  <a:lnTo>
                    <a:pt x="1283296" y="131114"/>
                  </a:lnTo>
                  <a:lnTo>
                    <a:pt x="1261960" y="134924"/>
                  </a:lnTo>
                  <a:lnTo>
                    <a:pt x="1246530" y="144919"/>
                  </a:lnTo>
                  <a:lnTo>
                    <a:pt x="1237170" y="159029"/>
                  </a:lnTo>
                  <a:lnTo>
                    <a:pt x="1234020" y="175120"/>
                  </a:lnTo>
                  <a:lnTo>
                    <a:pt x="1235163" y="185521"/>
                  </a:lnTo>
                  <a:lnTo>
                    <a:pt x="1238478" y="195110"/>
                  </a:lnTo>
                  <a:lnTo>
                    <a:pt x="1243825" y="203631"/>
                  </a:lnTo>
                  <a:lnTo>
                    <a:pt x="1251077" y="210781"/>
                  </a:lnTo>
                  <a:lnTo>
                    <a:pt x="1404035" y="340499"/>
                  </a:lnTo>
                  <a:lnTo>
                    <a:pt x="1249705" y="471385"/>
                  </a:lnTo>
                  <a:lnTo>
                    <a:pt x="1237589" y="486791"/>
                  </a:lnTo>
                  <a:lnTo>
                    <a:pt x="1233119" y="503186"/>
                  </a:lnTo>
                  <a:lnTo>
                    <a:pt x="1235138" y="518858"/>
                  </a:lnTo>
                  <a:lnTo>
                    <a:pt x="1268552" y="548246"/>
                  </a:lnTo>
                  <a:lnTo>
                    <a:pt x="1283296" y="549859"/>
                  </a:lnTo>
                  <a:lnTo>
                    <a:pt x="1328039" y="549859"/>
                  </a:lnTo>
                  <a:lnTo>
                    <a:pt x="1370672" y="533869"/>
                  </a:lnTo>
                  <a:lnTo>
                    <a:pt x="1553235" y="377101"/>
                  </a:lnTo>
                  <a:lnTo>
                    <a:pt x="1570456" y="350964"/>
                  </a:lnTo>
                  <a:lnTo>
                    <a:pt x="1571675" y="3404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3374478" y="5396409"/>
            <a:ext cx="13846722" cy="40523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4000" spc="60" dirty="0" err="1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Coordinación</a:t>
            </a:r>
            <a:r>
              <a:rPr lang="es-ES" sz="4000" spc="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de criterios entre administraciones </a:t>
            </a:r>
            <a:endParaRPr lang="es-ES" sz="4000" spc="60" dirty="0">
              <a:solidFill>
                <a:srgbClr val="FFFFFF"/>
              </a:solidFill>
              <a:latin typeface="Tahoma" panose="020B0604030504040204"/>
              <a:cs typeface="Tahoma" panose="020B0604030504040204"/>
            </a:endParaRPr>
          </a:p>
          <a:p>
            <a:pPr marL="12700">
              <a:spcBef>
                <a:spcPts val="100"/>
              </a:spcBef>
            </a:pPr>
            <a:endParaRPr lang="es-ES_tradnl" sz="4000" spc="-25" dirty="0">
              <a:solidFill>
                <a:srgbClr val="FFFFFF"/>
              </a:solidFill>
              <a:latin typeface="Tahoma" panose="020B0604030504040204"/>
              <a:cs typeface="Tahoma" panose="020B0604030504040204"/>
            </a:endParaRPr>
          </a:p>
          <a:p>
            <a:pPr marL="12700">
              <a:spcBef>
                <a:spcPts val="100"/>
              </a:spcBef>
            </a:pPr>
            <a:endParaRPr lang="es-ES_tradnl" sz="2000" spc="-155" dirty="0">
              <a:solidFill>
                <a:srgbClr val="FFFFFF"/>
              </a:solidFill>
              <a:latin typeface="Tahoma" panose="020B0604030504040204"/>
              <a:cs typeface="Tahoma" panose="020B0604030504040204"/>
            </a:endParaRPr>
          </a:p>
          <a:p>
            <a:pPr marL="12700">
              <a:spcBef>
                <a:spcPts val="100"/>
              </a:spcBef>
            </a:pPr>
            <a:r>
              <a:rPr lang="es-ES_tradnl" sz="4000" spc="-15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Evaluación continua de las políticas públicas establecidas</a:t>
            </a:r>
            <a:endParaRPr lang="es-ES_tradnl" sz="4000" dirty="0">
              <a:latin typeface="Tahoma" panose="020B0604030504040204"/>
              <a:cs typeface="Tahoma" panose="020B0604030504040204"/>
            </a:endParaRPr>
          </a:p>
          <a:p>
            <a:pPr marL="12700" marR="2745105"/>
            <a:endParaRPr lang="es-ES" sz="4000" spc="15" dirty="0">
              <a:solidFill>
                <a:srgbClr val="FFFFFF"/>
              </a:solidFill>
              <a:latin typeface="Tahoma" panose="020B0604030504040204"/>
              <a:cs typeface="Tahoma" panose="020B0604030504040204"/>
            </a:endParaRPr>
          </a:p>
          <a:p>
            <a:pPr marL="12700" marR="2745105"/>
            <a:r>
              <a:rPr lang="es-ES" sz="4000" spc="15" dirty="0" err="1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Búsqueda</a:t>
            </a:r>
            <a:r>
              <a:rPr lang="es-ES" sz="4000" spc="1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y </a:t>
            </a:r>
            <a:r>
              <a:rPr lang="es-ES" sz="4000" spc="15" dirty="0" err="1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detección</a:t>
            </a:r>
            <a:r>
              <a:rPr lang="es-ES" sz="4000" spc="1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de yacimientos de proyectos de alto potencial </a:t>
            </a:r>
            <a:endParaRPr sz="4000" spc="15" dirty="0">
              <a:solidFill>
                <a:srgbClr val="FFFFFF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738247" y="3609099"/>
            <a:ext cx="14553565" cy="932948"/>
          </a:xfrm>
          <a:prstGeom prst="rect">
            <a:avLst/>
          </a:prstGeom>
        </p:spPr>
        <p:txBody>
          <a:bodyPr vert="horz" wrap="square" lIns="0" tIns="314325" rIns="0" bIns="0" rtlCol="0">
            <a:spAutoFit/>
          </a:bodyPr>
          <a:lstStyle/>
          <a:p>
            <a:pPr marL="648335">
              <a:spcBef>
                <a:spcPts val="2475"/>
              </a:spcBef>
            </a:pPr>
            <a:r>
              <a:rPr lang="es-ES" sz="4000" spc="65" dirty="0" err="1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Reducción</a:t>
            </a:r>
            <a:r>
              <a:rPr lang="es-ES" sz="4000" spc="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de los </a:t>
            </a:r>
            <a:r>
              <a:rPr lang="es-ES" sz="4000" spc="65" dirty="0" err="1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trámites</a:t>
            </a:r>
            <a:r>
              <a:rPr lang="es-ES" sz="4000" spc="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administrativos</a:t>
            </a:r>
            <a:r>
              <a:rPr lang="es-ES" sz="1800" dirty="0">
                <a:effectLst/>
                <a:latin typeface="Calibri" panose="020F0502020204030204" charset="0"/>
                <a:ea typeface="Calibri" panose="020F0502020204030204" charset="0"/>
              </a:rPr>
              <a:t>.</a:t>
            </a:r>
            <a:r>
              <a:rPr lang="es-ES" sz="4000" dirty="0">
                <a:effectLst/>
              </a:rPr>
              <a:t> </a:t>
            </a:r>
            <a:endParaRPr sz="40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429912" y="5334815"/>
            <a:ext cx="777240" cy="823594"/>
          </a:xfrm>
          <a:custGeom>
            <a:avLst/>
            <a:gdLst/>
            <a:ahLst/>
            <a:cxnLst/>
            <a:rect l="l" t="t" r="r" b="b"/>
            <a:pathLst>
              <a:path w="777239" h="823595">
                <a:moveTo>
                  <a:pt x="697888" y="764933"/>
                </a:moveTo>
                <a:lnTo>
                  <a:pt x="218313" y="764933"/>
                </a:lnTo>
                <a:lnTo>
                  <a:pt x="238721" y="774334"/>
                </a:lnTo>
                <a:lnTo>
                  <a:pt x="280967" y="792201"/>
                </a:lnTo>
                <a:lnTo>
                  <a:pt x="332445" y="809641"/>
                </a:lnTo>
                <a:lnTo>
                  <a:pt x="392422" y="821857"/>
                </a:lnTo>
                <a:lnTo>
                  <a:pt x="422249" y="823582"/>
                </a:lnTo>
                <a:lnTo>
                  <a:pt x="615950" y="823582"/>
                </a:lnTo>
                <a:lnTo>
                  <a:pt x="654295" y="815149"/>
                </a:lnTo>
                <a:lnTo>
                  <a:pt x="694031" y="775752"/>
                </a:lnTo>
                <a:lnTo>
                  <a:pt x="697888" y="764933"/>
                </a:lnTo>
                <a:close/>
              </a:path>
              <a:path w="777239" h="823595">
                <a:moveTo>
                  <a:pt x="183362" y="325831"/>
                </a:moveTo>
                <a:lnTo>
                  <a:pt x="63246" y="325831"/>
                </a:lnTo>
                <a:lnTo>
                  <a:pt x="38769" y="330866"/>
                </a:lnTo>
                <a:lnTo>
                  <a:pt x="18649" y="344541"/>
                </a:lnTo>
                <a:lnTo>
                  <a:pt x="5017" y="364707"/>
                </a:lnTo>
                <a:lnTo>
                  <a:pt x="0" y="389216"/>
                </a:lnTo>
                <a:lnTo>
                  <a:pt x="0" y="718197"/>
                </a:lnTo>
                <a:lnTo>
                  <a:pt x="18542" y="762914"/>
                </a:lnTo>
                <a:lnTo>
                  <a:pt x="63246" y="781570"/>
                </a:lnTo>
                <a:lnTo>
                  <a:pt x="175831" y="781570"/>
                </a:lnTo>
                <a:lnTo>
                  <a:pt x="187766" y="780423"/>
                </a:lnTo>
                <a:lnTo>
                  <a:pt x="198967" y="777124"/>
                </a:lnTo>
                <a:lnTo>
                  <a:pt x="209221" y="771889"/>
                </a:lnTo>
                <a:lnTo>
                  <a:pt x="218313" y="764933"/>
                </a:lnTo>
                <a:lnTo>
                  <a:pt x="697888" y="764933"/>
                </a:lnTo>
                <a:lnTo>
                  <a:pt x="699567" y="760222"/>
                </a:lnTo>
                <a:lnTo>
                  <a:pt x="422249" y="760222"/>
                </a:lnTo>
                <a:lnTo>
                  <a:pt x="398022" y="758777"/>
                </a:lnTo>
                <a:lnTo>
                  <a:pt x="348445" y="748472"/>
                </a:lnTo>
                <a:lnTo>
                  <a:pt x="302192" y="732530"/>
                </a:lnTo>
                <a:lnTo>
                  <a:pt x="268096" y="718197"/>
                </a:lnTo>
                <a:lnTo>
                  <a:pt x="63246" y="718197"/>
                </a:lnTo>
                <a:lnTo>
                  <a:pt x="63360" y="389216"/>
                </a:lnTo>
                <a:lnTo>
                  <a:pt x="239102" y="389216"/>
                </a:lnTo>
                <a:lnTo>
                  <a:pt x="239102" y="385622"/>
                </a:lnTo>
                <a:lnTo>
                  <a:pt x="238861" y="382028"/>
                </a:lnTo>
                <a:lnTo>
                  <a:pt x="238201" y="378206"/>
                </a:lnTo>
                <a:lnTo>
                  <a:pt x="266322" y="351568"/>
                </a:lnTo>
                <a:lnTo>
                  <a:pt x="287974" y="329895"/>
                </a:lnTo>
                <a:lnTo>
                  <a:pt x="197294" y="329895"/>
                </a:lnTo>
                <a:lnTo>
                  <a:pt x="190652" y="327202"/>
                </a:lnTo>
                <a:lnTo>
                  <a:pt x="183362" y="325831"/>
                </a:lnTo>
                <a:close/>
              </a:path>
              <a:path w="777239" h="823595">
                <a:moveTo>
                  <a:pt x="674141" y="392798"/>
                </a:moveTo>
                <a:lnTo>
                  <a:pt x="664708" y="407138"/>
                </a:lnTo>
                <a:lnTo>
                  <a:pt x="661398" y="423541"/>
                </a:lnTo>
                <a:lnTo>
                  <a:pt x="664263" y="440025"/>
                </a:lnTo>
                <a:lnTo>
                  <a:pt x="692810" y="466534"/>
                </a:lnTo>
                <a:lnTo>
                  <a:pt x="694601" y="466966"/>
                </a:lnTo>
                <a:lnTo>
                  <a:pt x="702348" y="470115"/>
                </a:lnTo>
                <a:lnTo>
                  <a:pt x="707732" y="476402"/>
                </a:lnTo>
                <a:lnTo>
                  <a:pt x="710666" y="483603"/>
                </a:lnTo>
                <a:lnTo>
                  <a:pt x="711123" y="484505"/>
                </a:lnTo>
                <a:lnTo>
                  <a:pt x="712571" y="488086"/>
                </a:lnTo>
                <a:lnTo>
                  <a:pt x="713460" y="492569"/>
                </a:lnTo>
                <a:lnTo>
                  <a:pt x="713701" y="496633"/>
                </a:lnTo>
                <a:lnTo>
                  <a:pt x="713816" y="501573"/>
                </a:lnTo>
                <a:lnTo>
                  <a:pt x="713232" y="506526"/>
                </a:lnTo>
                <a:lnTo>
                  <a:pt x="712012" y="510781"/>
                </a:lnTo>
                <a:lnTo>
                  <a:pt x="709409" y="519099"/>
                </a:lnTo>
                <a:lnTo>
                  <a:pt x="703922" y="526288"/>
                </a:lnTo>
                <a:lnTo>
                  <a:pt x="695490" y="529882"/>
                </a:lnTo>
                <a:lnTo>
                  <a:pt x="692810" y="531228"/>
                </a:lnTo>
                <a:lnTo>
                  <a:pt x="668997" y="562686"/>
                </a:lnTo>
                <a:lnTo>
                  <a:pt x="667626" y="569887"/>
                </a:lnTo>
                <a:lnTo>
                  <a:pt x="668058" y="576834"/>
                </a:lnTo>
                <a:lnTo>
                  <a:pt x="670090" y="583819"/>
                </a:lnTo>
                <a:lnTo>
                  <a:pt x="670204" y="584047"/>
                </a:lnTo>
                <a:lnTo>
                  <a:pt x="672223" y="590791"/>
                </a:lnTo>
                <a:lnTo>
                  <a:pt x="676287" y="597293"/>
                </a:lnTo>
                <a:lnTo>
                  <a:pt x="681558" y="602475"/>
                </a:lnTo>
                <a:lnTo>
                  <a:pt x="689202" y="616368"/>
                </a:lnTo>
                <a:lnTo>
                  <a:pt x="688830" y="632239"/>
                </a:lnTo>
                <a:lnTo>
                  <a:pt x="681145" y="645750"/>
                </a:lnTo>
                <a:lnTo>
                  <a:pt x="666851" y="652564"/>
                </a:lnTo>
                <a:lnTo>
                  <a:pt x="666610" y="652564"/>
                </a:lnTo>
                <a:lnTo>
                  <a:pt x="658964" y="653491"/>
                </a:lnTo>
                <a:lnTo>
                  <a:pt x="628751" y="686282"/>
                </a:lnTo>
                <a:lnTo>
                  <a:pt x="627634" y="693928"/>
                </a:lnTo>
                <a:lnTo>
                  <a:pt x="628421" y="701116"/>
                </a:lnTo>
                <a:lnTo>
                  <a:pt x="629208" y="708761"/>
                </a:lnTo>
                <a:lnTo>
                  <a:pt x="631901" y="715937"/>
                </a:lnTo>
                <a:lnTo>
                  <a:pt x="636384" y="722236"/>
                </a:lnTo>
                <a:lnTo>
                  <a:pt x="637298" y="723582"/>
                </a:lnTo>
                <a:lnTo>
                  <a:pt x="640706" y="736326"/>
                </a:lnTo>
                <a:lnTo>
                  <a:pt x="637197" y="748141"/>
                </a:lnTo>
                <a:lnTo>
                  <a:pt x="628401" y="756836"/>
                </a:lnTo>
                <a:lnTo>
                  <a:pt x="615950" y="760222"/>
                </a:lnTo>
                <a:lnTo>
                  <a:pt x="699567" y="760222"/>
                </a:lnTo>
                <a:lnTo>
                  <a:pt x="701062" y="756028"/>
                </a:lnTo>
                <a:lnTo>
                  <a:pt x="703356" y="736326"/>
                </a:lnTo>
                <a:lnTo>
                  <a:pt x="703315" y="730971"/>
                </a:lnTo>
                <a:lnTo>
                  <a:pt x="703224" y="728549"/>
                </a:lnTo>
                <a:lnTo>
                  <a:pt x="702462" y="721858"/>
                </a:lnTo>
                <a:lnTo>
                  <a:pt x="701195" y="715248"/>
                </a:lnTo>
                <a:lnTo>
                  <a:pt x="699427" y="708761"/>
                </a:lnTo>
                <a:lnTo>
                  <a:pt x="730987" y="685453"/>
                </a:lnTo>
                <a:lnTo>
                  <a:pt x="748915" y="651740"/>
                </a:lnTo>
                <a:lnTo>
                  <a:pt x="752351" y="613390"/>
                </a:lnTo>
                <a:lnTo>
                  <a:pt x="740435" y="576173"/>
                </a:lnTo>
                <a:lnTo>
                  <a:pt x="768465" y="539594"/>
                </a:lnTo>
                <a:lnTo>
                  <a:pt x="776671" y="494860"/>
                </a:lnTo>
                <a:lnTo>
                  <a:pt x="765242" y="451009"/>
                </a:lnTo>
                <a:lnTo>
                  <a:pt x="734364" y="417080"/>
                </a:lnTo>
                <a:lnTo>
                  <a:pt x="741696" y="393026"/>
                </a:lnTo>
                <a:lnTo>
                  <a:pt x="674255" y="393026"/>
                </a:lnTo>
                <a:lnTo>
                  <a:pt x="674141" y="392798"/>
                </a:lnTo>
                <a:close/>
              </a:path>
              <a:path w="777239" h="823595">
                <a:moveTo>
                  <a:pt x="239102" y="389216"/>
                </a:moveTo>
                <a:lnTo>
                  <a:pt x="175831" y="389216"/>
                </a:lnTo>
                <a:lnTo>
                  <a:pt x="175831" y="718197"/>
                </a:lnTo>
                <a:lnTo>
                  <a:pt x="268096" y="718197"/>
                </a:lnTo>
                <a:lnTo>
                  <a:pt x="259864" y="714598"/>
                </a:lnTo>
                <a:lnTo>
                  <a:pt x="239102" y="705180"/>
                </a:lnTo>
                <a:lnTo>
                  <a:pt x="239102" y="389216"/>
                </a:lnTo>
                <a:close/>
              </a:path>
              <a:path w="777239" h="823595">
                <a:moveTo>
                  <a:pt x="739947" y="333933"/>
                </a:moveTo>
                <a:lnTo>
                  <a:pt x="650328" y="333933"/>
                </a:lnTo>
                <a:lnTo>
                  <a:pt x="650328" y="334378"/>
                </a:lnTo>
                <a:lnTo>
                  <a:pt x="661009" y="334378"/>
                </a:lnTo>
                <a:lnTo>
                  <a:pt x="668870" y="337527"/>
                </a:lnTo>
                <a:lnTo>
                  <a:pt x="683361" y="362712"/>
                </a:lnTo>
                <a:lnTo>
                  <a:pt x="683361" y="368096"/>
                </a:lnTo>
                <a:lnTo>
                  <a:pt x="682792" y="375083"/>
                </a:lnTo>
                <a:lnTo>
                  <a:pt x="681085" y="381738"/>
                </a:lnTo>
                <a:lnTo>
                  <a:pt x="678239" y="387804"/>
                </a:lnTo>
                <a:lnTo>
                  <a:pt x="674255" y="393026"/>
                </a:lnTo>
                <a:lnTo>
                  <a:pt x="741696" y="393026"/>
                </a:lnTo>
                <a:lnTo>
                  <a:pt x="746569" y="377036"/>
                </a:lnTo>
                <a:lnTo>
                  <a:pt x="742060" y="337703"/>
                </a:lnTo>
                <a:lnTo>
                  <a:pt x="739947" y="333933"/>
                </a:lnTo>
                <a:close/>
              </a:path>
              <a:path w="777239" h="823595">
                <a:moveTo>
                  <a:pt x="573399" y="63157"/>
                </a:moveTo>
                <a:lnTo>
                  <a:pt x="488746" y="63157"/>
                </a:lnTo>
                <a:lnTo>
                  <a:pt x="493296" y="63857"/>
                </a:lnTo>
                <a:lnTo>
                  <a:pt x="496963" y="65176"/>
                </a:lnTo>
                <a:lnTo>
                  <a:pt x="510781" y="76860"/>
                </a:lnTo>
                <a:lnTo>
                  <a:pt x="513335" y="82731"/>
                </a:lnTo>
                <a:lnTo>
                  <a:pt x="515264" y="89493"/>
                </a:lnTo>
                <a:lnTo>
                  <a:pt x="516441" y="97012"/>
                </a:lnTo>
                <a:lnTo>
                  <a:pt x="516839" y="105156"/>
                </a:lnTo>
                <a:lnTo>
                  <a:pt x="516383" y="114928"/>
                </a:lnTo>
                <a:lnTo>
                  <a:pt x="505281" y="158460"/>
                </a:lnTo>
                <a:lnTo>
                  <a:pt x="488302" y="200444"/>
                </a:lnTo>
                <a:lnTo>
                  <a:pt x="469937" y="240743"/>
                </a:lnTo>
                <a:lnTo>
                  <a:pt x="464248" y="252603"/>
                </a:lnTo>
                <a:lnTo>
                  <a:pt x="458862" y="281110"/>
                </a:lnTo>
                <a:lnTo>
                  <a:pt x="467642" y="307473"/>
                </a:lnTo>
                <a:lnTo>
                  <a:pt x="487562" y="326844"/>
                </a:lnTo>
                <a:lnTo>
                  <a:pt x="515594" y="334378"/>
                </a:lnTo>
                <a:lnTo>
                  <a:pt x="515594" y="334175"/>
                </a:lnTo>
                <a:lnTo>
                  <a:pt x="739947" y="333933"/>
                </a:lnTo>
                <a:lnTo>
                  <a:pt x="723045" y="303784"/>
                </a:lnTo>
                <a:lnTo>
                  <a:pt x="691732" y="279984"/>
                </a:lnTo>
                <a:lnTo>
                  <a:pt x="650328" y="271005"/>
                </a:lnTo>
                <a:lnTo>
                  <a:pt x="525500" y="271005"/>
                </a:lnTo>
                <a:lnTo>
                  <a:pt x="530463" y="260505"/>
                </a:lnTo>
                <a:lnTo>
                  <a:pt x="546188" y="225628"/>
                </a:lnTo>
                <a:lnTo>
                  <a:pt x="564557" y="180181"/>
                </a:lnTo>
                <a:lnTo>
                  <a:pt x="577557" y="134620"/>
                </a:lnTo>
                <a:lnTo>
                  <a:pt x="580212" y="105156"/>
                </a:lnTo>
                <a:lnTo>
                  <a:pt x="579324" y="89100"/>
                </a:lnTo>
                <a:lnTo>
                  <a:pt x="576648" y="73710"/>
                </a:lnTo>
                <a:lnTo>
                  <a:pt x="573399" y="63157"/>
                </a:lnTo>
                <a:close/>
              </a:path>
              <a:path w="777239" h="823595">
                <a:moveTo>
                  <a:pt x="483349" y="0"/>
                </a:moveTo>
                <a:lnTo>
                  <a:pt x="442372" y="8516"/>
                </a:lnTo>
                <a:lnTo>
                  <a:pt x="412026" y="32359"/>
                </a:lnTo>
                <a:lnTo>
                  <a:pt x="384665" y="77622"/>
                </a:lnTo>
                <a:lnTo>
                  <a:pt x="376732" y="95288"/>
                </a:lnTo>
                <a:lnTo>
                  <a:pt x="359574" y="131237"/>
                </a:lnTo>
                <a:lnTo>
                  <a:pt x="340106" y="165119"/>
                </a:lnTo>
                <a:lnTo>
                  <a:pt x="318532" y="197229"/>
                </a:lnTo>
                <a:lnTo>
                  <a:pt x="294986" y="227947"/>
                </a:lnTo>
                <a:lnTo>
                  <a:pt x="248662" y="279727"/>
                </a:lnTo>
                <a:lnTo>
                  <a:pt x="197294" y="329895"/>
                </a:lnTo>
                <a:lnTo>
                  <a:pt x="287974" y="329895"/>
                </a:lnTo>
                <a:lnTo>
                  <a:pt x="319445" y="296454"/>
                </a:lnTo>
                <a:lnTo>
                  <a:pt x="344144" y="267423"/>
                </a:lnTo>
                <a:lnTo>
                  <a:pt x="370148" y="233616"/>
                </a:lnTo>
                <a:lnTo>
                  <a:pt x="394090" y="198064"/>
                </a:lnTo>
                <a:lnTo>
                  <a:pt x="415760" y="160448"/>
                </a:lnTo>
                <a:lnTo>
                  <a:pt x="434949" y="120446"/>
                </a:lnTo>
                <a:lnTo>
                  <a:pt x="441211" y="106198"/>
                </a:lnTo>
                <a:lnTo>
                  <a:pt x="447316" y="93378"/>
                </a:lnTo>
                <a:lnTo>
                  <a:pt x="475971" y="63857"/>
                </a:lnTo>
                <a:lnTo>
                  <a:pt x="483349" y="63157"/>
                </a:lnTo>
                <a:lnTo>
                  <a:pt x="573399" y="63157"/>
                </a:lnTo>
                <a:lnTo>
                  <a:pt x="572196" y="59252"/>
                </a:lnTo>
                <a:lnTo>
                  <a:pt x="546939" y="22207"/>
                </a:lnTo>
                <a:lnTo>
                  <a:pt x="509081" y="2850"/>
                </a:lnTo>
                <a:lnTo>
                  <a:pt x="492379" y="330"/>
                </a:lnTo>
                <a:lnTo>
                  <a:pt x="483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437041" y="8261529"/>
            <a:ext cx="762635" cy="792480"/>
          </a:xfrm>
          <a:custGeom>
            <a:avLst/>
            <a:gdLst/>
            <a:ahLst/>
            <a:cxnLst/>
            <a:rect l="l" t="t" r="r" b="b"/>
            <a:pathLst>
              <a:path w="762635" h="792479">
                <a:moveTo>
                  <a:pt x="570566" y="732975"/>
                </a:moveTo>
                <a:lnTo>
                  <a:pt x="193160" y="732975"/>
                </a:lnTo>
                <a:lnTo>
                  <a:pt x="181692" y="735289"/>
                </a:lnTo>
                <a:lnTo>
                  <a:pt x="172335" y="741614"/>
                </a:lnTo>
                <a:lnTo>
                  <a:pt x="166032" y="751031"/>
                </a:lnTo>
                <a:lnTo>
                  <a:pt x="163722" y="762617"/>
                </a:lnTo>
                <a:lnTo>
                  <a:pt x="166032" y="773973"/>
                </a:lnTo>
                <a:lnTo>
                  <a:pt x="172335" y="783269"/>
                </a:lnTo>
                <a:lnTo>
                  <a:pt x="181692" y="789547"/>
                </a:lnTo>
                <a:lnTo>
                  <a:pt x="193160" y="791852"/>
                </a:lnTo>
                <a:lnTo>
                  <a:pt x="570566" y="791852"/>
                </a:lnTo>
                <a:lnTo>
                  <a:pt x="582042" y="789547"/>
                </a:lnTo>
                <a:lnTo>
                  <a:pt x="591402" y="783269"/>
                </a:lnTo>
                <a:lnTo>
                  <a:pt x="597707" y="773973"/>
                </a:lnTo>
                <a:lnTo>
                  <a:pt x="600017" y="762617"/>
                </a:lnTo>
                <a:lnTo>
                  <a:pt x="597707" y="751031"/>
                </a:lnTo>
                <a:lnTo>
                  <a:pt x="591402" y="741614"/>
                </a:lnTo>
                <a:lnTo>
                  <a:pt x="582042" y="735289"/>
                </a:lnTo>
                <a:lnTo>
                  <a:pt x="570566" y="732975"/>
                </a:lnTo>
                <a:close/>
              </a:path>
              <a:path w="762635" h="792479">
                <a:moveTo>
                  <a:pt x="297073" y="390621"/>
                </a:moveTo>
                <a:lnTo>
                  <a:pt x="179584" y="390621"/>
                </a:lnTo>
                <a:lnTo>
                  <a:pt x="199205" y="401912"/>
                </a:lnTo>
                <a:lnTo>
                  <a:pt x="198129" y="408795"/>
                </a:lnTo>
                <a:lnTo>
                  <a:pt x="196822" y="416416"/>
                </a:lnTo>
                <a:lnTo>
                  <a:pt x="195911" y="424218"/>
                </a:lnTo>
                <a:lnTo>
                  <a:pt x="195394" y="431979"/>
                </a:lnTo>
                <a:lnTo>
                  <a:pt x="195278" y="440154"/>
                </a:lnTo>
                <a:lnTo>
                  <a:pt x="199023" y="477319"/>
                </a:lnTo>
                <a:lnTo>
                  <a:pt x="227120" y="544073"/>
                </a:lnTo>
                <a:lnTo>
                  <a:pt x="271821" y="590460"/>
                </a:lnTo>
                <a:lnTo>
                  <a:pt x="323495" y="617018"/>
                </a:lnTo>
                <a:lnTo>
                  <a:pt x="352431" y="623997"/>
                </a:lnTo>
                <a:lnTo>
                  <a:pt x="352431" y="732975"/>
                </a:lnTo>
                <a:lnTo>
                  <a:pt x="411295" y="732975"/>
                </a:lnTo>
                <a:lnTo>
                  <a:pt x="411295" y="623997"/>
                </a:lnTo>
                <a:lnTo>
                  <a:pt x="423854" y="621433"/>
                </a:lnTo>
                <a:lnTo>
                  <a:pt x="471871" y="603059"/>
                </a:lnTo>
                <a:lnTo>
                  <a:pt x="505860" y="578924"/>
                </a:lnTo>
                <a:lnTo>
                  <a:pt x="584987" y="578924"/>
                </a:lnTo>
                <a:lnTo>
                  <a:pt x="591670" y="567443"/>
                </a:lnTo>
                <a:lnTo>
                  <a:pt x="381031" y="567443"/>
                </a:lnTo>
                <a:lnTo>
                  <a:pt x="355684" y="564749"/>
                </a:lnTo>
                <a:lnTo>
                  <a:pt x="310456" y="545576"/>
                </a:lnTo>
                <a:lnTo>
                  <a:pt x="275939" y="511231"/>
                </a:lnTo>
                <a:lnTo>
                  <a:pt x="256679" y="465467"/>
                </a:lnTo>
                <a:lnTo>
                  <a:pt x="254095" y="433636"/>
                </a:lnTo>
                <a:lnTo>
                  <a:pt x="371520" y="433636"/>
                </a:lnTo>
                <a:lnTo>
                  <a:pt x="297073" y="390621"/>
                </a:lnTo>
                <a:close/>
              </a:path>
              <a:path w="762635" h="792479">
                <a:moveTo>
                  <a:pt x="712463" y="566389"/>
                </a:moveTo>
                <a:lnTo>
                  <a:pt x="592283" y="566389"/>
                </a:lnTo>
                <a:lnTo>
                  <a:pt x="656570" y="603346"/>
                </a:lnTo>
                <a:lnTo>
                  <a:pt x="657205" y="603765"/>
                </a:lnTo>
                <a:lnTo>
                  <a:pt x="668219" y="607471"/>
                </a:lnTo>
                <a:lnTo>
                  <a:pt x="679410" y="606637"/>
                </a:lnTo>
                <a:lnTo>
                  <a:pt x="689465" y="601653"/>
                </a:lnTo>
                <a:lnTo>
                  <a:pt x="697071" y="592907"/>
                </a:lnTo>
                <a:lnTo>
                  <a:pt x="712463" y="566389"/>
                </a:lnTo>
                <a:close/>
              </a:path>
              <a:path w="762635" h="792479">
                <a:moveTo>
                  <a:pt x="584987" y="578924"/>
                </a:moveTo>
                <a:lnTo>
                  <a:pt x="505860" y="578924"/>
                </a:lnTo>
                <a:lnTo>
                  <a:pt x="538854" y="598114"/>
                </a:lnTo>
                <a:lnTo>
                  <a:pt x="539692" y="598558"/>
                </a:lnTo>
                <a:lnTo>
                  <a:pt x="550702" y="602287"/>
                </a:lnTo>
                <a:lnTo>
                  <a:pt x="561913" y="601518"/>
                </a:lnTo>
                <a:lnTo>
                  <a:pt x="572030" y="596605"/>
                </a:lnTo>
                <a:lnTo>
                  <a:pt x="579789" y="587855"/>
                </a:lnTo>
                <a:lnTo>
                  <a:pt x="584987" y="578924"/>
                </a:lnTo>
                <a:close/>
              </a:path>
              <a:path w="762635" h="792479">
                <a:moveTo>
                  <a:pt x="371520" y="433636"/>
                </a:moveTo>
                <a:lnTo>
                  <a:pt x="254095" y="433636"/>
                </a:lnTo>
                <a:lnTo>
                  <a:pt x="450945" y="547390"/>
                </a:lnTo>
                <a:lnTo>
                  <a:pt x="445738" y="550540"/>
                </a:lnTo>
                <a:lnTo>
                  <a:pt x="410076" y="564446"/>
                </a:lnTo>
                <a:lnTo>
                  <a:pt x="382695" y="567443"/>
                </a:lnTo>
                <a:lnTo>
                  <a:pt x="591670" y="567443"/>
                </a:lnTo>
                <a:lnTo>
                  <a:pt x="592283" y="566389"/>
                </a:lnTo>
                <a:lnTo>
                  <a:pt x="712463" y="566389"/>
                </a:lnTo>
                <a:lnTo>
                  <a:pt x="728703" y="538411"/>
                </a:lnTo>
                <a:lnTo>
                  <a:pt x="661168" y="538411"/>
                </a:lnTo>
                <a:lnTo>
                  <a:pt x="651813" y="533001"/>
                </a:lnTo>
                <a:lnTo>
                  <a:pt x="543642" y="533001"/>
                </a:lnTo>
                <a:lnTo>
                  <a:pt x="516299" y="517342"/>
                </a:lnTo>
                <a:lnTo>
                  <a:pt x="515689" y="516936"/>
                </a:lnTo>
                <a:lnTo>
                  <a:pt x="371520" y="433636"/>
                </a:lnTo>
                <a:close/>
              </a:path>
              <a:path w="762635" h="792479">
                <a:moveTo>
                  <a:pt x="749688" y="447822"/>
                </a:moveTo>
                <a:lnTo>
                  <a:pt x="633609" y="447822"/>
                </a:lnTo>
                <a:lnTo>
                  <a:pt x="693312" y="482480"/>
                </a:lnTo>
                <a:lnTo>
                  <a:pt x="677030" y="510459"/>
                </a:lnTo>
                <a:lnTo>
                  <a:pt x="676408" y="512122"/>
                </a:lnTo>
                <a:lnTo>
                  <a:pt x="661168" y="538411"/>
                </a:lnTo>
                <a:lnTo>
                  <a:pt x="728703" y="538411"/>
                </a:lnTo>
                <a:lnTo>
                  <a:pt x="758869" y="486443"/>
                </a:lnTo>
                <a:lnTo>
                  <a:pt x="758666" y="486443"/>
                </a:lnTo>
                <a:lnTo>
                  <a:pt x="758869" y="486240"/>
                </a:lnTo>
                <a:lnTo>
                  <a:pt x="762479" y="475314"/>
                </a:lnTo>
                <a:lnTo>
                  <a:pt x="761628" y="464089"/>
                </a:lnTo>
                <a:lnTo>
                  <a:pt x="756629" y="453920"/>
                </a:lnTo>
                <a:lnTo>
                  <a:pt x="749688" y="447822"/>
                </a:lnTo>
                <a:close/>
              </a:path>
              <a:path w="762635" h="792479">
                <a:moveTo>
                  <a:pt x="392490" y="178341"/>
                </a:moveTo>
                <a:lnTo>
                  <a:pt x="275393" y="178341"/>
                </a:lnTo>
                <a:lnTo>
                  <a:pt x="630269" y="383128"/>
                </a:lnTo>
                <a:lnTo>
                  <a:pt x="624008" y="393771"/>
                </a:lnTo>
                <a:lnTo>
                  <a:pt x="624008" y="394177"/>
                </a:lnTo>
                <a:lnTo>
                  <a:pt x="617747" y="404820"/>
                </a:lnTo>
                <a:lnTo>
                  <a:pt x="617327" y="405671"/>
                </a:lnTo>
                <a:lnTo>
                  <a:pt x="556164" y="511500"/>
                </a:lnTo>
                <a:lnTo>
                  <a:pt x="543642" y="533001"/>
                </a:lnTo>
                <a:lnTo>
                  <a:pt x="651813" y="533001"/>
                </a:lnTo>
                <a:lnTo>
                  <a:pt x="601262" y="503766"/>
                </a:lnTo>
                <a:lnTo>
                  <a:pt x="633609" y="447822"/>
                </a:lnTo>
                <a:lnTo>
                  <a:pt x="749688" y="447822"/>
                </a:lnTo>
                <a:lnTo>
                  <a:pt x="747795" y="446158"/>
                </a:lnTo>
                <a:lnTo>
                  <a:pt x="726725" y="434055"/>
                </a:lnTo>
                <a:lnTo>
                  <a:pt x="725455" y="433230"/>
                </a:lnTo>
                <a:lnTo>
                  <a:pt x="683291" y="408795"/>
                </a:lnTo>
                <a:lnTo>
                  <a:pt x="695407" y="387294"/>
                </a:lnTo>
                <a:lnTo>
                  <a:pt x="699264" y="376157"/>
                </a:lnTo>
                <a:lnTo>
                  <a:pt x="698566" y="364905"/>
                </a:lnTo>
                <a:lnTo>
                  <a:pt x="693682" y="354827"/>
                </a:lnTo>
                <a:lnTo>
                  <a:pt x="684980" y="347213"/>
                </a:lnTo>
                <a:lnTo>
                  <a:pt x="392490" y="178341"/>
                </a:lnTo>
                <a:close/>
              </a:path>
              <a:path w="762635" h="792479">
                <a:moveTo>
                  <a:pt x="218069" y="0"/>
                </a:moveTo>
                <a:lnTo>
                  <a:pt x="206932" y="823"/>
                </a:lnTo>
                <a:lnTo>
                  <a:pt x="196887" y="5757"/>
                </a:lnTo>
                <a:lnTo>
                  <a:pt x="189185" y="14473"/>
                </a:lnTo>
                <a:lnTo>
                  <a:pt x="4032" y="335110"/>
                </a:lnTo>
                <a:lnTo>
                  <a:pt x="3625" y="335732"/>
                </a:lnTo>
                <a:lnTo>
                  <a:pt x="0" y="346745"/>
                </a:lnTo>
                <a:lnTo>
                  <a:pt x="822" y="357936"/>
                </a:lnTo>
                <a:lnTo>
                  <a:pt x="5754" y="367991"/>
                </a:lnTo>
                <a:lnTo>
                  <a:pt x="14458" y="375597"/>
                </a:lnTo>
                <a:lnTo>
                  <a:pt x="118840" y="436125"/>
                </a:lnTo>
                <a:lnTo>
                  <a:pt x="119462" y="436570"/>
                </a:lnTo>
                <a:lnTo>
                  <a:pt x="130483" y="440154"/>
                </a:lnTo>
                <a:lnTo>
                  <a:pt x="141678" y="439278"/>
                </a:lnTo>
                <a:lnTo>
                  <a:pt x="151734" y="434330"/>
                </a:lnTo>
                <a:lnTo>
                  <a:pt x="159340" y="425699"/>
                </a:lnTo>
                <a:lnTo>
                  <a:pt x="179584" y="390621"/>
                </a:lnTo>
                <a:lnTo>
                  <a:pt x="297073" y="390621"/>
                </a:lnTo>
                <a:lnTo>
                  <a:pt x="263135" y="371013"/>
                </a:lnTo>
                <a:lnTo>
                  <a:pt x="123437" y="371013"/>
                </a:lnTo>
                <a:lnTo>
                  <a:pt x="69157" y="339707"/>
                </a:lnTo>
                <a:lnTo>
                  <a:pt x="225317" y="68956"/>
                </a:lnTo>
                <a:lnTo>
                  <a:pt x="339572" y="68956"/>
                </a:lnTo>
                <a:lnTo>
                  <a:pt x="334270" y="64142"/>
                </a:lnTo>
                <a:lnTo>
                  <a:pt x="229889" y="4021"/>
                </a:lnTo>
                <a:lnTo>
                  <a:pt x="229050" y="3614"/>
                </a:lnTo>
                <a:lnTo>
                  <a:pt x="218069" y="0"/>
                </a:lnTo>
                <a:close/>
              </a:path>
              <a:path w="762635" h="792479">
                <a:moveTo>
                  <a:pt x="339572" y="68956"/>
                </a:moveTo>
                <a:lnTo>
                  <a:pt x="225317" y="68956"/>
                </a:lnTo>
                <a:lnTo>
                  <a:pt x="279584" y="100477"/>
                </a:lnTo>
                <a:lnTo>
                  <a:pt x="264966" y="125953"/>
                </a:lnTo>
                <a:lnTo>
                  <a:pt x="259530" y="135339"/>
                </a:lnTo>
                <a:lnTo>
                  <a:pt x="259124" y="136380"/>
                </a:lnTo>
                <a:lnTo>
                  <a:pt x="145154" y="333636"/>
                </a:lnTo>
                <a:lnTo>
                  <a:pt x="143478" y="335948"/>
                </a:lnTo>
                <a:lnTo>
                  <a:pt x="142627" y="337612"/>
                </a:lnTo>
                <a:lnTo>
                  <a:pt x="123437" y="371013"/>
                </a:lnTo>
                <a:lnTo>
                  <a:pt x="263135" y="371013"/>
                </a:lnTo>
                <a:lnTo>
                  <a:pt x="248672" y="362656"/>
                </a:lnTo>
                <a:lnTo>
                  <a:pt x="248265" y="362656"/>
                </a:lnTo>
                <a:lnTo>
                  <a:pt x="247846" y="362453"/>
                </a:lnTo>
                <a:lnTo>
                  <a:pt x="247643" y="362237"/>
                </a:lnTo>
                <a:lnTo>
                  <a:pt x="247008" y="361830"/>
                </a:lnTo>
                <a:lnTo>
                  <a:pt x="188779" y="328201"/>
                </a:lnTo>
                <a:lnTo>
                  <a:pt x="275393" y="178341"/>
                </a:lnTo>
                <a:lnTo>
                  <a:pt x="392490" y="178341"/>
                </a:lnTo>
                <a:lnTo>
                  <a:pt x="324872" y="139301"/>
                </a:lnTo>
                <a:lnTo>
                  <a:pt x="344722" y="105062"/>
                </a:lnTo>
                <a:lnTo>
                  <a:pt x="345116" y="104236"/>
                </a:lnTo>
                <a:lnTo>
                  <a:pt x="348707" y="93250"/>
                </a:lnTo>
                <a:lnTo>
                  <a:pt x="347837" y="82084"/>
                </a:lnTo>
                <a:lnTo>
                  <a:pt x="342894" y="71972"/>
                </a:lnTo>
                <a:lnTo>
                  <a:pt x="339572" y="689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491251" y="10028627"/>
            <a:ext cx="654050" cy="767080"/>
          </a:xfrm>
          <a:custGeom>
            <a:avLst/>
            <a:gdLst/>
            <a:ahLst/>
            <a:cxnLst/>
            <a:rect l="l" t="t" r="r" b="b"/>
            <a:pathLst>
              <a:path w="654050" h="767079">
                <a:moveTo>
                  <a:pt x="383438" y="0"/>
                </a:moveTo>
                <a:lnTo>
                  <a:pt x="331433" y="3809"/>
                </a:lnTo>
                <a:lnTo>
                  <a:pt x="281543" y="13969"/>
                </a:lnTo>
                <a:lnTo>
                  <a:pt x="234227" y="30479"/>
                </a:lnTo>
                <a:lnTo>
                  <a:pt x="189948" y="53339"/>
                </a:lnTo>
                <a:lnTo>
                  <a:pt x="149167" y="81279"/>
                </a:lnTo>
                <a:lnTo>
                  <a:pt x="112344" y="113029"/>
                </a:lnTo>
                <a:lnTo>
                  <a:pt x="79918" y="149859"/>
                </a:lnTo>
                <a:lnTo>
                  <a:pt x="52365" y="190499"/>
                </a:lnTo>
                <a:lnTo>
                  <a:pt x="30140" y="234949"/>
                </a:lnTo>
                <a:lnTo>
                  <a:pt x="13700" y="281939"/>
                </a:lnTo>
                <a:lnTo>
                  <a:pt x="3501" y="332739"/>
                </a:lnTo>
                <a:lnTo>
                  <a:pt x="0" y="383539"/>
                </a:lnTo>
                <a:lnTo>
                  <a:pt x="3501" y="435609"/>
                </a:lnTo>
                <a:lnTo>
                  <a:pt x="13700" y="486409"/>
                </a:lnTo>
                <a:lnTo>
                  <a:pt x="30140" y="533399"/>
                </a:lnTo>
                <a:lnTo>
                  <a:pt x="52365" y="577849"/>
                </a:lnTo>
                <a:lnTo>
                  <a:pt x="79918" y="618489"/>
                </a:lnTo>
                <a:lnTo>
                  <a:pt x="112344" y="655319"/>
                </a:lnTo>
                <a:lnTo>
                  <a:pt x="149167" y="687069"/>
                </a:lnTo>
                <a:lnTo>
                  <a:pt x="189948" y="715009"/>
                </a:lnTo>
                <a:lnTo>
                  <a:pt x="234227" y="737869"/>
                </a:lnTo>
                <a:lnTo>
                  <a:pt x="281543" y="754379"/>
                </a:lnTo>
                <a:lnTo>
                  <a:pt x="331433" y="764539"/>
                </a:lnTo>
                <a:lnTo>
                  <a:pt x="383438" y="767079"/>
                </a:lnTo>
                <a:lnTo>
                  <a:pt x="408549" y="767079"/>
                </a:lnTo>
                <a:lnTo>
                  <a:pt x="458242" y="760729"/>
                </a:lnTo>
                <a:lnTo>
                  <a:pt x="506592" y="746759"/>
                </a:lnTo>
                <a:lnTo>
                  <a:pt x="552924" y="727709"/>
                </a:lnTo>
                <a:lnTo>
                  <a:pt x="583908" y="708659"/>
                </a:lnTo>
                <a:lnTo>
                  <a:pt x="383438" y="708659"/>
                </a:lnTo>
                <a:lnTo>
                  <a:pt x="330807" y="704849"/>
                </a:lnTo>
                <a:lnTo>
                  <a:pt x="280877" y="692149"/>
                </a:lnTo>
                <a:lnTo>
                  <a:pt x="234318" y="671829"/>
                </a:lnTo>
                <a:lnTo>
                  <a:pt x="191799" y="646429"/>
                </a:lnTo>
                <a:lnTo>
                  <a:pt x="153987" y="613409"/>
                </a:lnTo>
                <a:lnTo>
                  <a:pt x="121611" y="575309"/>
                </a:lnTo>
                <a:lnTo>
                  <a:pt x="95252" y="533399"/>
                </a:lnTo>
                <a:lnTo>
                  <a:pt x="75586" y="486409"/>
                </a:lnTo>
                <a:lnTo>
                  <a:pt x="63291" y="436879"/>
                </a:lnTo>
                <a:lnTo>
                  <a:pt x="59042" y="383539"/>
                </a:lnTo>
                <a:lnTo>
                  <a:pt x="63291" y="331469"/>
                </a:lnTo>
                <a:lnTo>
                  <a:pt x="75586" y="281939"/>
                </a:lnTo>
                <a:lnTo>
                  <a:pt x="95252" y="234949"/>
                </a:lnTo>
                <a:lnTo>
                  <a:pt x="121611" y="193039"/>
                </a:lnTo>
                <a:lnTo>
                  <a:pt x="153987" y="154939"/>
                </a:lnTo>
                <a:lnTo>
                  <a:pt x="191799" y="121919"/>
                </a:lnTo>
                <a:lnTo>
                  <a:pt x="234318" y="96519"/>
                </a:lnTo>
                <a:lnTo>
                  <a:pt x="280877" y="76199"/>
                </a:lnTo>
                <a:lnTo>
                  <a:pt x="330807" y="63499"/>
                </a:lnTo>
                <a:lnTo>
                  <a:pt x="383438" y="59689"/>
                </a:lnTo>
                <a:lnTo>
                  <a:pt x="394931" y="57149"/>
                </a:lnTo>
                <a:lnTo>
                  <a:pt x="404280" y="50799"/>
                </a:lnTo>
                <a:lnTo>
                  <a:pt x="410565" y="41909"/>
                </a:lnTo>
                <a:lnTo>
                  <a:pt x="412864" y="30479"/>
                </a:lnTo>
                <a:lnTo>
                  <a:pt x="410565" y="19049"/>
                </a:lnTo>
                <a:lnTo>
                  <a:pt x="404280" y="8889"/>
                </a:lnTo>
                <a:lnTo>
                  <a:pt x="394931" y="2539"/>
                </a:lnTo>
                <a:lnTo>
                  <a:pt x="383438" y="0"/>
                </a:lnTo>
                <a:close/>
              </a:path>
              <a:path w="654050" h="767079">
                <a:moveTo>
                  <a:pt x="567947" y="661669"/>
                </a:moveTo>
                <a:lnTo>
                  <a:pt x="556667" y="661669"/>
                </a:lnTo>
                <a:lnTo>
                  <a:pt x="545604" y="665479"/>
                </a:lnTo>
                <a:lnTo>
                  <a:pt x="526949" y="675639"/>
                </a:lnTo>
                <a:lnTo>
                  <a:pt x="507647" y="684529"/>
                </a:lnTo>
                <a:lnTo>
                  <a:pt x="467499" y="697229"/>
                </a:lnTo>
                <a:lnTo>
                  <a:pt x="446865" y="702309"/>
                </a:lnTo>
                <a:lnTo>
                  <a:pt x="425950" y="706119"/>
                </a:lnTo>
                <a:lnTo>
                  <a:pt x="383438" y="708659"/>
                </a:lnTo>
                <a:lnTo>
                  <a:pt x="583908" y="708659"/>
                </a:lnTo>
                <a:lnTo>
                  <a:pt x="588865" y="698499"/>
                </a:lnTo>
                <a:lnTo>
                  <a:pt x="589638" y="687069"/>
                </a:lnTo>
                <a:lnTo>
                  <a:pt x="585889" y="675639"/>
                </a:lnTo>
                <a:lnTo>
                  <a:pt x="578126" y="666749"/>
                </a:lnTo>
                <a:lnTo>
                  <a:pt x="567947" y="661669"/>
                </a:lnTo>
                <a:close/>
              </a:path>
              <a:path w="654050" h="767079">
                <a:moveTo>
                  <a:pt x="393179" y="104139"/>
                </a:moveTo>
                <a:lnTo>
                  <a:pt x="383438" y="104139"/>
                </a:lnTo>
                <a:lnTo>
                  <a:pt x="327184" y="110489"/>
                </a:lnTo>
                <a:lnTo>
                  <a:pt x="274739" y="126999"/>
                </a:lnTo>
                <a:lnTo>
                  <a:pt x="227236" y="152399"/>
                </a:lnTo>
                <a:lnTo>
                  <a:pt x="185813" y="186689"/>
                </a:lnTo>
                <a:lnTo>
                  <a:pt x="151677" y="227329"/>
                </a:lnTo>
                <a:lnTo>
                  <a:pt x="125871" y="275589"/>
                </a:lnTo>
                <a:lnTo>
                  <a:pt x="109545" y="327659"/>
                </a:lnTo>
                <a:lnTo>
                  <a:pt x="103847" y="383539"/>
                </a:lnTo>
                <a:lnTo>
                  <a:pt x="109545" y="440689"/>
                </a:lnTo>
                <a:lnTo>
                  <a:pt x="125871" y="492759"/>
                </a:lnTo>
                <a:lnTo>
                  <a:pt x="151677" y="539749"/>
                </a:lnTo>
                <a:lnTo>
                  <a:pt x="185813" y="581659"/>
                </a:lnTo>
                <a:lnTo>
                  <a:pt x="227236" y="615949"/>
                </a:lnTo>
                <a:lnTo>
                  <a:pt x="274739" y="641349"/>
                </a:lnTo>
                <a:lnTo>
                  <a:pt x="327184" y="657859"/>
                </a:lnTo>
                <a:lnTo>
                  <a:pt x="383438" y="664209"/>
                </a:lnTo>
                <a:lnTo>
                  <a:pt x="429998" y="660399"/>
                </a:lnTo>
                <a:lnTo>
                  <a:pt x="474351" y="648969"/>
                </a:lnTo>
                <a:lnTo>
                  <a:pt x="515779" y="629919"/>
                </a:lnTo>
                <a:lnTo>
                  <a:pt x="517768" y="628649"/>
                </a:lnTo>
                <a:lnTo>
                  <a:pt x="383438" y="628649"/>
                </a:lnTo>
                <a:lnTo>
                  <a:pt x="334235" y="623569"/>
                </a:lnTo>
                <a:lnTo>
                  <a:pt x="288377" y="609599"/>
                </a:lnTo>
                <a:lnTo>
                  <a:pt x="246869" y="586739"/>
                </a:lnTo>
                <a:lnTo>
                  <a:pt x="210718" y="556259"/>
                </a:lnTo>
                <a:lnTo>
                  <a:pt x="181026" y="520699"/>
                </a:lnTo>
                <a:lnTo>
                  <a:pt x="158546" y="478789"/>
                </a:lnTo>
                <a:lnTo>
                  <a:pt x="144306" y="433069"/>
                </a:lnTo>
                <a:lnTo>
                  <a:pt x="139331" y="383539"/>
                </a:lnTo>
                <a:lnTo>
                  <a:pt x="144306" y="335279"/>
                </a:lnTo>
                <a:lnTo>
                  <a:pt x="158546" y="289559"/>
                </a:lnTo>
                <a:lnTo>
                  <a:pt x="181026" y="247649"/>
                </a:lnTo>
                <a:lnTo>
                  <a:pt x="210718" y="210819"/>
                </a:lnTo>
                <a:lnTo>
                  <a:pt x="246869" y="181609"/>
                </a:lnTo>
                <a:lnTo>
                  <a:pt x="288377" y="158749"/>
                </a:lnTo>
                <a:lnTo>
                  <a:pt x="334235" y="144779"/>
                </a:lnTo>
                <a:lnTo>
                  <a:pt x="383438" y="139699"/>
                </a:lnTo>
                <a:lnTo>
                  <a:pt x="393179" y="139699"/>
                </a:lnTo>
                <a:lnTo>
                  <a:pt x="401129" y="132079"/>
                </a:lnTo>
                <a:lnTo>
                  <a:pt x="401129" y="113029"/>
                </a:lnTo>
                <a:lnTo>
                  <a:pt x="393179" y="104139"/>
                </a:lnTo>
                <a:close/>
              </a:path>
              <a:path w="654050" h="767079">
                <a:moveTo>
                  <a:pt x="640854" y="434339"/>
                </a:moveTo>
                <a:lnTo>
                  <a:pt x="633900" y="434339"/>
                </a:lnTo>
                <a:lnTo>
                  <a:pt x="627514" y="436879"/>
                </a:lnTo>
                <a:lnTo>
                  <a:pt x="622407" y="440689"/>
                </a:lnTo>
                <a:lnTo>
                  <a:pt x="619290" y="447039"/>
                </a:lnTo>
                <a:lnTo>
                  <a:pt x="605445" y="486409"/>
                </a:lnTo>
                <a:lnTo>
                  <a:pt x="585858" y="520699"/>
                </a:lnTo>
                <a:lnTo>
                  <a:pt x="561188" y="551179"/>
                </a:lnTo>
                <a:lnTo>
                  <a:pt x="532091" y="577849"/>
                </a:lnTo>
                <a:lnTo>
                  <a:pt x="499108" y="599439"/>
                </a:lnTo>
                <a:lnTo>
                  <a:pt x="462913" y="614679"/>
                </a:lnTo>
                <a:lnTo>
                  <a:pt x="424144" y="624839"/>
                </a:lnTo>
                <a:lnTo>
                  <a:pt x="383438" y="628649"/>
                </a:lnTo>
                <a:lnTo>
                  <a:pt x="517768" y="628649"/>
                </a:lnTo>
                <a:lnTo>
                  <a:pt x="553567" y="605789"/>
                </a:lnTo>
                <a:lnTo>
                  <a:pt x="586958" y="575309"/>
                </a:lnTo>
                <a:lnTo>
                  <a:pt x="615221" y="539749"/>
                </a:lnTo>
                <a:lnTo>
                  <a:pt x="637619" y="500379"/>
                </a:lnTo>
                <a:lnTo>
                  <a:pt x="653415" y="457199"/>
                </a:lnTo>
                <a:lnTo>
                  <a:pt x="653879" y="449579"/>
                </a:lnTo>
                <a:lnTo>
                  <a:pt x="651644" y="443229"/>
                </a:lnTo>
                <a:lnTo>
                  <a:pt x="647155" y="438149"/>
                </a:lnTo>
                <a:lnTo>
                  <a:pt x="640854" y="434339"/>
                </a:lnTo>
                <a:close/>
              </a:path>
              <a:path w="654050" h="767079">
                <a:moveTo>
                  <a:pt x="393179" y="196849"/>
                </a:moveTo>
                <a:lnTo>
                  <a:pt x="383438" y="196849"/>
                </a:lnTo>
                <a:lnTo>
                  <a:pt x="345690" y="200659"/>
                </a:lnTo>
                <a:lnTo>
                  <a:pt x="278661" y="228599"/>
                </a:lnTo>
                <a:lnTo>
                  <a:pt x="228024" y="279399"/>
                </a:lnTo>
                <a:lnTo>
                  <a:pt x="199789" y="346709"/>
                </a:lnTo>
                <a:lnTo>
                  <a:pt x="195973" y="383539"/>
                </a:lnTo>
                <a:lnTo>
                  <a:pt x="199789" y="421639"/>
                </a:lnTo>
                <a:lnTo>
                  <a:pt x="228024" y="488949"/>
                </a:lnTo>
                <a:lnTo>
                  <a:pt x="278661" y="539749"/>
                </a:lnTo>
                <a:lnTo>
                  <a:pt x="345690" y="567689"/>
                </a:lnTo>
                <a:lnTo>
                  <a:pt x="383438" y="571499"/>
                </a:lnTo>
                <a:lnTo>
                  <a:pt x="421201" y="567689"/>
                </a:lnTo>
                <a:lnTo>
                  <a:pt x="456388" y="557529"/>
                </a:lnTo>
                <a:lnTo>
                  <a:pt x="488235" y="539749"/>
                </a:lnTo>
                <a:lnTo>
                  <a:pt x="492858" y="535939"/>
                </a:lnTo>
                <a:lnTo>
                  <a:pt x="383438" y="535939"/>
                </a:lnTo>
                <a:lnTo>
                  <a:pt x="352810" y="533399"/>
                </a:lnTo>
                <a:lnTo>
                  <a:pt x="298418" y="510539"/>
                </a:lnTo>
                <a:lnTo>
                  <a:pt x="257383" y="468629"/>
                </a:lnTo>
                <a:lnTo>
                  <a:pt x="234549" y="415289"/>
                </a:lnTo>
                <a:lnTo>
                  <a:pt x="231457" y="383539"/>
                </a:lnTo>
                <a:lnTo>
                  <a:pt x="234549" y="353059"/>
                </a:lnTo>
                <a:lnTo>
                  <a:pt x="257383" y="299719"/>
                </a:lnTo>
                <a:lnTo>
                  <a:pt x="298418" y="257809"/>
                </a:lnTo>
                <a:lnTo>
                  <a:pt x="352810" y="234949"/>
                </a:lnTo>
                <a:lnTo>
                  <a:pt x="383438" y="232409"/>
                </a:lnTo>
                <a:lnTo>
                  <a:pt x="393179" y="232409"/>
                </a:lnTo>
                <a:lnTo>
                  <a:pt x="401129" y="224789"/>
                </a:lnTo>
                <a:lnTo>
                  <a:pt x="401129" y="204469"/>
                </a:lnTo>
                <a:lnTo>
                  <a:pt x="393179" y="196849"/>
                </a:lnTo>
                <a:close/>
              </a:path>
              <a:path w="654050" h="767079">
                <a:moveTo>
                  <a:pt x="535052" y="281939"/>
                </a:moveTo>
                <a:lnTo>
                  <a:pt x="528287" y="281939"/>
                </a:lnTo>
                <a:lnTo>
                  <a:pt x="521614" y="284479"/>
                </a:lnTo>
                <a:lnTo>
                  <a:pt x="516458" y="288289"/>
                </a:lnTo>
                <a:lnTo>
                  <a:pt x="513527" y="294639"/>
                </a:lnTo>
                <a:lnTo>
                  <a:pt x="513049" y="300989"/>
                </a:lnTo>
                <a:lnTo>
                  <a:pt x="515251" y="308609"/>
                </a:lnTo>
                <a:lnTo>
                  <a:pt x="519894" y="316229"/>
                </a:lnTo>
                <a:lnTo>
                  <a:pt x="523955" y="326389"/>
                </a:lnTo>
                <a:lnTo>
                  <a:pt x="534133" y="364489"/>
                </a:lnTo>
                <a:lnTo>
                  <a:pt x="535444" y="383539"/>
                </a:lnTo>
                <a:lnTo>
                  <a:pt x="532349" y="415289"/>
                </a:lnTo>
                <a:lnTo>
                  <a:pt x="509475" y="468629"/>
                </a:lnTo>
                <a:lnTo>
                  <a:pt x="468488" y="510539"/>
                </a:lnTo>
                <a:lnTo>
                  <a:pt x="414093" y="533399"/>
                </a:lnTo>
                <a:lnTo>
                  <a:pt x="383438" y="535939"/>
                </a:lnTo>
                <a:lnTo>
                  <a:pt x="492858" y="535939"/>
                </a:lnTo>
                <a:lnTo>
                  <a:pt x="538854" y="488949"/>
                </a:lnTo>
                <a:lnTo>
                  <a:pt x="567015" y="421639"/>
                </a:lnTo>
                <a:lnTo>
                  <a:pt x="570814" y="383539"/>
                </a:lnTo>
                <a:lnTo>
                  <a:pt x="570423" y="372109"/>
                </a:lnTo>
                <a:lnTo>
                  <a:pt x="561007" y="323849"/>
                </a:lnTo>
                <a:lnTo>
                  <a:pt x="541143" y="285749"/>
                </a:lnTo>
                <a:lnTo>
                  <a:pt x="535052" y="281939"/>
                </a:lnTo>
                <a:close/>
              </a:path>
              <a:path w="654050" h="767079">
                <a:moveTo>
                  <a:pt x="450646" y="452119"/>
                </a:moveTo>
                <a:lnTo>
                  <a:pt x="316128" y="452119"/>
                </a:lnTo>
                <a:lnTo>
                  <a:pt x="330242" y="463549"/>
                </a:lnTo>
                <a:lnTo>
                  <a:pt x="346411" y="472439"/>
                </a:lnTo>
                <a:lnTo>
                  <a:pt x="364266" y="477519"/>
                </a:lnTo>
                <a:lnTo>
                  <a:pt x="383438" y="480059"/>
                </a:lnTo>
                <a:lnTo>
                  <a:pt x="402574" y="477519"/>
                </a:lnTo>
                <a:lnTo>
                  <a:pt x="420428" y="472439"/>
                </a:lnTo>
                <a:lnTo>
                  <a:pt x="436589" y="463549"/>
                </a:lnTo>
                <a:lnTo>
                  <a:pt x="450646" y="452119"/>
                </a:lnTo>
                <a:close/>
              </a:path>
              <a:path w="654050" h="767079">
                <a:moveTo>
                  <a:pt x="383438" y="288289"/>
                </a:moveTo>
                <a:lnTo>
                  <a:pt x="330258" y="304799"/>
                </a:lnTo>
                <a:lnTo>
                  <a:pt x="316052" y="317499"/>
                </a:lnTo>
                <a:lnTo>
                  <a:pt x="304369" y="331469"/>
                </a:lnTo>
                <a:lnTo>
                  <a:pt x="295532" y="346709"/>
                </a:lnTo>
                <a:lnTo>
                  <a:pt x="289938" y="364489"/>
                </a:lnTo>
                <a:lnTo>
                  <a:pt x="287985" y="383539"/>
                </a:lnTo>
                <a:lnTo>
                  <a:pt x="289936" y="403859"/>
                </a:lnTo>
                <a:lnTo>
                  <a:pt x="295517" y="421639"/>
                </a:lnTo>
                <a:lnTo>
                  <a:pt x="304321" y="436879"/>
                </a:lnTo>
                <a:lnTo>
                  <a:pt x="315937" y="450849"/>
                </a:lnTo>
                <a:lnTo>
                  <a:pt x="316052" y="452119"/>
                </a:lnTo>
                <a:lnTo>
                  <a:pt x="450761" y="452119"/>
                </a:lnTo>
                <a:lnTo>
                  <a:pt x="457145" y="444499"/>
                </a:lnTo>
                <a:lnTo>
                  <a:pt x="383438" y="444499"/>
                </a:lnTo>
                <a:lnTo>
                  <a:pt x="371317" y="443229"/>
                </a:lnTo>
                <a:lnTo>
                  <a:pt x="360052" y="439419"/>
                </a:lnTo>
                <a:lnTo>
                  <a:pt x="349885" y="434339"/>
                </a:lnTo>
                <a:lnTo>
                  <a:pt x="341058" y="426719"/>
                </a:lnTo>
                <a:lnTo>
                  <a:pt x="333689" y="417829"/>
                </a:lnTo>
                <a:lnTo>
                  <a:pt x="328214" y="407669"/>
                </a:lnTo>
                <a:lnTo>
                  <a:pt x="324760" y="396239"/>
                </a:lnTo>
                <a:lnTo>
                  <a:pt x="323557" y="383539"/>
                </a:lnTo>
                <a:lnTo>
                  <a:pt x="324760" y="372109"/>
                </a:lnTo>
                <a:lnTo>
                  <a:pt x="328214" y="360679"/>
                </a:lnTo>
                <a:lnTo>
                  <a:pt x="333689" y="350519"/>
                </a:lnTo>
                <a:lnTo>
                  <a:pt x="340956" y="341629"/>
                </a:lnTo>
                <a:lnTo>
                  <a:pt x="349885" y="334009"/>
                </a:lnTo>
                <a:lnTo>
                  <a:pt x="360052" y="328929"/>
                </a:lnTo>
                <a:lnTo>
                  <a:pt x="371317" y="325119"/>
                </a:lnTo>
                <a:lnTo>
                  <a:pt x="383438" y="323849"/>
                </a:lnTo>
                <a:lnTo>
                  <a:pt x="456231" y="323849"/>
                </a:lnTo>
                <a:lnTo>
                  <a:pt x="450964" y="317499"/>
                </a:lnTo>
                <a:lnTo>
                  <a:pt x="450761" y="317499"/>
                </a:lnTo>
                <a:lnTo>
                  <a:pt x="450761" y="316229"/>
                </a:lnTo>
                <a:lnTo>
                  <a:pt x="436637" y="304799"/>
                </a:lnTo>
                <a:lnTo>
                  <a:pt x="420443" y="295909"/>
                </a:lnTo>
                <a:lnTo>
                  <a:pt x="402576" y="290829"/>
                </a:lnTo>
                <a:lnTo>
                  <a:pt x="383438" y="288289"/>
                </a:lnTo>
                <a:close/>
              </a:path>
              <a:path w="654050" h="767079">
                <a:moveTo>
                  <a:pt x="456231" y="323849"/>
                </a:moveTo>
                <a:lnTo>
                  <a:pt x="383438" y="323849"/>
                </a:lnTo>
                <a:lnTo>
                  <a:pt x="395534" y="325119"/>
                </a:lnTo>
                <a:lnTo>
                  <a:pt x="406800" y="328929"/>
                </a:lnTo>
                <a:lnTo>
                  <a:pt x="438640" y="360679"/>
                </a:lnTo>
                <a:lnTo>
                  <a:pt x="443318" y="383539"/>
                </a:lnTo>
                <a:lnTo>
                  <a:pt x="442107" y="396239"/>
                </a:lnTo>
                <a:lnTo>
                  <a:pt x="438640" y="407669"/>
                </a:lnTo>
                <a:lnTo>
                  <a:pt x="433165" y="417829"/>
                </a:lnTo>
                <a:lnTo>
                  <a:pt x="425932" y="426719"/>
                </a:lnTo>
                <a:lnTo>
                  <a:pt x="425742" y="426719"/>
                </a:lnTo>
                <a:lnTo>
                  <a:pt x="416960" y="434339"/>
                </a:lnTo>
                <a:lnTo>
                  <a:pt x="406800" y="439419"/>
                </a:lnTo>
                <a:lnTo>
                  <a:pt x="395534" y="443229"/>
                </a:lnTo>
                <a:lnTo>
                  <a:pt x="383438" y="444499"/>
                </a:lnTo>
                <a:lnTo>
                  <a:pt x="457145" y="444499"/>
                </a:lnTo>
                <a:lnTo>
                  <a:pt x="462466" y="438149"/>
                </a:lnTo>
                <a:lnTo>
                  <a:pt x="471292" y="421639"/>
                </a:lnTo>
                <a:lnTo>
                  <a:pt x="476862" y="403859"/>
                </a:lnTo>
                <a:lnTo>
                  <a:pt x="478802" y="383539"/>
                </a:lnTo>
                <a:lnTo>
                  <a:pt x="476865" y="364489"/>
                </a:lnTo>
                <a:lnTo>
                  <a:pt x="471317" y="346709"/>
                </a:lnTo>
                <a:lnTo>
                  <a:pt x="462552" y="331469"/>
                </a:lnTo>
                <a:lnTo>
                  <a:pt x="456231" y="3238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55"/>
          <p:cNvSpPr txBox="1"/>
          <p:nvPr/>
        </p:nvSpPr>
        <p:spPr>
          <a:xfrm>
            <a:off x="13182601" y="990600"/>
            <a:ext cx="1371600" cy="1074653"/>
          </a:xfrm>
          <a:prstGeom prst="rect">
            <a:avLst/>
          </a:prstGeom>
        </p:spPr>
        <p:txBody>
          <a:bodyPr vert="horz" wrap="square" lIns="0" tIns="576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40"/>
              </a:spcBef>
            </a:pPr>
            <a:r>
              <a:rPr lang="es-ES_tradnl" sz="3200" kern="0" dirty="0">
                <a:solidFill>
                  <a:schemeClr val="accent1"/>
                </a:solidFill>
                <a:latin typeface="Tahoma" panose="020B0604030504040204"/>
                <a:cs typeface="Tahoma" panose="020B0604030504040204"/>
              </a:rPr>
              <a:t>Cádiz</a:t>
            </a:r>
            <a:endParaRPr sz="3200" kern="0" dirty="0">
              <a:solidFill>
                <a:schemeClr val="accent1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3" name="object 53"/>
          <p:cNvSpPr txBox="1"/>
          <p:nvPr/>
        </p:nvSpPr>
        <p:spPr>
          <a:xfrm>
            <a:off x="13030201" y="457200"/>
            <a:ext cx="1870366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kern="0" dirty="0">
                <a:solidFill>
                  <a:srgbClr val="6FBCE0"/>
                </a:solidFill>
                <a:latin typeface="Tahoma" panose="020B0604030504040204"/>
                <a:cs typeface="Tahoma" panose="020B0604030504040204"/>
              </a:rPr>
              <a:t>Informe</a:t>
            </a:r>
            <a:endParaRPr sz="28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4" name="object 8"/>
          <p:cNvSpPr txBox="1"/>
          <p:nvPr/>
        </p:nvSpPr>
        <p:spPr>
          <a:xfrm>
            <a:off x="14859000" y="813737"/>
            <a:ext cx="2819400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202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1</a:t>
            </a: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/2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</a:t>
            </a:r>
            <a:endParaRPr sz="535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5" name="object 54"/>
          <p:cNvSpPr txBox="1"/>
          <p:nvPr/>
        </p:nvSpPr>
        <p:spPr>
          <a:xfrm>
            <a:off x="11353801" y="685800"/>
            <a:ext cx="8077199" cy="112274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27400" b="1" i="0">
                <a:solidFill>
                  <a:srgbClr val="0A7BBC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>
              <a:spcBef>
                <a:spcPts val="115"/>
              </a:spcBef>
            </a:pPr>
            <a:r>
              <a:rPr lang="it-IT" sz="7200" kern="0" dirty="0">
                <a:solidFill>
                  <a:srgbClr val="972109"/>
                </a:solidFill>
              </a:rPr>
              <a:t>     </a:t>
            </a:r>
            <a:r>
              <a:rPr lang="it-IT" sz="7200" kern="0" dirty="0">
                <a:solidFill>
                  <a:schemeClr val="accent1"/>
                </a:solidFill>
              </a:rPr>
              <a:t>GEM</a:t>
            </a:r>
            <a:endParaRPr lang="it-IT" sz="7200" kern="0" dirty="0">
              <a:solidFill>
                <a:schemeClr val="accent1"/>
              </a:solidFill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6767514"/>
            <a:ext cx="1143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976127" cy="13665200"/>
            <a:chOff x="0" y="0"/>
            <a:chExt cx="7976127" cy="13665200"/>
          </a:xfrm>
        </p:grpSpPr>
        <p:sp>
          <p:nvSpPr>
            <p:cNvPr id="4" name="object 4"/>
            <p:cNvSpPr/>
            <p:nvPr/>
          </p:nvSpPr>
          <p:spPr>
            <a:xfrm>
              <a:off x="2718327" y="0"/>
              <a:ext cx="5257800" cy="13665200"/>
            </a:xfrm>
            <a:custGeom>
              <a:avLst/>
              <a:gdLst/>
              <a:ahLst/>
              <a:cxnLst/>
              <a:rect l="l" t="t" r="r" b="b"/>
              <a:pathLst>
                <a:path w="5257800" h="13665200">
                  <a:moveTo>
                    <a:pt x="2033941" y="0"/>
                  </a:moveTo>
                  <a:lnTo>
                    <a:pt x="803540" y="0"/>
                  </a:lnTo>
                  <a:lnTo>
                    <a:pt x="4027397" y="5792433"/>
                  </a:lnTo>
                  <a:lnTo>
                    <a:pt x="0" y="13665200"/>
                  </a:lnTo>
                  <a:lnTo>
                    <a:pt x="1230401" y="13665200"/>
                  </a:lnTo>
                  <a:lnTo>
                    <a:pt x="5257799" y="5792433"/>
                  </a:lnTo>
                  <a:lnTo>
                    <a:pt x="2033941" y="0"/>
                  </a:lnTo>
                  <a:close/>
                </a:path>
              </a:pathLst>
            </a:custGeom>
            <a:solidFill>
              <a:srgbClr val="EEF3F6">
                <a:alpha val="323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6746240" cy="13665200"/>
            </a:xfrm>
            <a:custGeom>
              <a:avLst/>
              <a:gdLst/>
              <a:ahLst/>
              <a:cxnLst/>
              <a:rect l="l" t="t" r="r" b="b"/>
              <a:pathLst>
                <a:path w="6746240" h="13665200">
                  <a:moveTo>
                    <a:pt x="3521868" y="0"/>
                  </a:moveTo>
                  <a:lnTo>
                    <a:pt x="386486" y="0"/>
                  </a:lnTo>
                  <a:lnTo>
                    <a:pt x="3796152" y="5792220"/>
                  </a:lnTo>
                  <a:lnTo>
                    <a:pt x="0" y="12749320"/>
                  </a:lnTo>
                  <a:lnTo>
                    <a:pt x="0" y="13665200"/>
                  </a:lnTo>
                  <a:lnTo>
                    <a:pt x="2718330" y="13665200"/>
                  </a:lnTo>
                  <a:lnTo>
                    <a:pt x="6745727" y="5792435"/>
                  </a:lnTo>
                  <a:lnTo>
                    <a:pt x="3521868" y="0"/>
                  </a:lnTo>
                  <a:close/>
                </a:path>
              </a:pathLst>
            </a:custGeom>
            <a:solidFill>
              <a:srgbClr val="E1E9F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6746240" cy="13665200"/>
            </a:xfrm>
            <a:custGeom>
              <a:avLst/>
              <a:gdLst/>
              <a:ahLst/>
              <a:cxnLst/>
              <a:rect l="l" t="t" r="r" b="b"/>
              <a:pathLst>
                <a:path w="6746240" h="13665200">
                  <a:moveTo>
                    <a:pt x="3521868" y="0"/>
                  </a:moveTo>
                  <a:lnTo>
                    <a:pt x="386486" y="0"/>
                  </a:lnTo>
                  <a:lnTo>
                    <a:pt x="3796152" y="5792220"/>
                  </a:lnTo>
                  <a:lnTo>
                    <a:pt x="0" y="12749320"/>
                  </a:lnTo>
                  <a:lnTo>
                    <a:pt x="0" y="13665200"/>
                  </a:lnTo>
                  <a:lnTo>
                    <a:pt x="2718330" y="13665200"/>
                  </a:lnTo>
                  <a:lnTo>
                    <a:pt x="6745727" y="5792435"/>
                  </a:lnTo>
                  <a:lnTo>
                    <a:pt x="3521868" y="0"/>
                  </a:lnTo>
                  <a:close/>
                </a:path>
              </a:pathLst>
            </a:custGeom>
            <a:solidFill>
              <a:srgbClr val="EEF3F6">
                <a:alpha val="203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12154" y="614181"/>
            <a:ext cx="10729608" cy="38600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sz="7000" spc="-380" dirty="0" err="1">
                <a:solidFill>
                  <a:srgbClr val="0A7BBA"/>
                </a:solidFill>
              </a:rPr>
              <a:t>Conclusiones</a:t>
            </a:r>
            <a:br>
              <a:rPr lang="es-ES" sz="7000" spc="-380" dirty="0">
                <a:solidFill>
                  <a:srgbClr val="0A7BBA"/>
                </a:solidFill>
              </a:rPr>
            </a:br>
            <a:br>
              <a:rPr lang="es-ES" sz="7000" spc="-380" dirty="0">
                <a:solidFill>
                  <a:srgbClr val="0A7BBA"/>
                </a:solidFill>
              </a:rPr>
            </a:br>
            <a:r>
              <a:rPr lang="es-ES" sz="4000" dirty="0">
                <a:latin typeface="Calibri" panose="020F0502020204030204" charset="0"/>
              </a:rPr>
              <a:t>Acceso a la financiación</a:t>
            </a:r>
            <a:r>
              <a:rPr lang="es-ES" sz="2400" dirty="0">
                <a:effectLst/>
                <a:latin typeface="Calibri" panose="020F0502020204030204" charset="0"/>
                <a:ea typeface="Calibri" panose="020F0502020204030204" charset="0"/>
              </a:rPr>
              <a:t>	</a:t>
            </a:r>
            <a:br>
              <a:rPr lang="es-ES" sz="1800" dirty="0">
                <a:effectLst/>
                <a:latin typeface="Calibri" panose="020F0502020204030204" charset="0"/>
                <a:ea typeface="Calibri" panose="020F0502020204030204" charset="0"/>
              </a:rPr>
            </a:br>
            <a:endParaRPr sz="7000" dirty="0"/>
          </a:p>
        </p:txBody>
      </p:sp>
      <p:grpSp>
        <p:nvGrpSpPr>
          <p:cNvPr id="10" name="object 10"/>
          <p:cNvGrpSpPr/>
          <p:nvPr/>
        </p:nvGrpSpPr>
        <p:grpSpPr>
          <a:xfrm>
            <a:off x="1020762" y="5091609"/>
            <a:ext cx="16271050" cy="1320165"/>
            <a:chOff x="1020762" y="5525960"/>
            <a:chExt cx="16271050" cy="1320165"/>
          </a:xfrm>
        </p:grpSpPr>
        <p:sp>
          <p:nvSpPr>
            <p:cNvPr id="11" name="object 11"/>
            <p:cNvSpPr/>
            <p:nvPr/>
          </p:nvSpPr>
          <p:spPr>
            <a:xfrm>
              <a:off x="2738247" y="5525960"/>
              <a:ext cx="14553565" cy="1320165"/>
            </a:xfrm>
            <a:custGeom>
              <a:avLst/>
              <a:gdLst/>
              <a:ahLst/>
              <a:cxnLst/>
              <a:rect l="l" t="t" r="r" b="b"/>
              <a:pathLst>
                <a:path w="14553565" h="1320165">
                  <a:moveTo>
                    <a:pt x="14553120" y="0"/>
                  </a:moveTo>
                  <a:lnTo>
                    <a:pt x="0" y="0"/>
                  </a:lnTo>
                  <a:lnTo>
                    <a:pt x="0" y="1319987"/>
                  </a:lnTo>
                  <a:lnTo>
                    <a:pt x="14553120" y="1319987"/>
                  </a:lnTo>
                  <a:lnTo>
                    <a:pt x="14553120" y="0"/>
                  </a:lnTo>
                  <a:close/>
                </a:path>
              </a:pathLst>
            </a:custGeom>
            <a:solidFill>
              <a:srgbClr val="6FBA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20762" y="5525960"/>
              <a:ext cx="1595120" cy="1320165"/>
            </a:xfrm>
            <a:custGeom>
              <a:avLst/>
              <a:gdLst/>
              <a:ahLst/>
              <a:cxnLst/>
              <a:rect l="l" t="t" r="r" b="b"/>
              <a:pathLst>
                <a:path w="1595120" h="1320165">
                  <a:moveTo>
                    <a:pt x="1595018" y="0"/>
                  </a:moveTo>
                  <a:lnTo>
                    <a:pt x="0" y="0"/>
                  </a:lnTo>
                  <a:lnTo>
                    <a:pt x="0" y="1319987"/>
                  </a:lnTo>
                  <a:lnTo>
                    <a:pt x="1595018" y="1319987"/>
                  </a:lnTo>
                  <a:lnTo>
                    <a:pt x="1595018" y="0"/>
                  </a:lnTo>
                  <a:close/>
                </a:path>
              </a:pathLst>
            </a:custGeom>
            <a:solidFill>
              <a:srgbClr val="0A7BB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1020762" y="6691809"/>
            <a:ext cx="16270605" cy="1320165"/>
            <a:chOff x="1020762" y="6934695"/>
            <a:chExt cx="16270605" cy="1320165"/>
          </a:xfrm>
        </p:grpSpPr>
        <p:sp>
          <p:nvSpPr>
            <p:cNvPr id="16" name="object 16"/>
            <p:cNvSpPr/>
            <p:nvPr/>
          </p:nvSpPr>
          <p:spPr>
            <a:xfrm>
              <a:off x="2738247" y="6934695"/>
              <a:ext cx="14553565" cy="1320165"/>
            </a:xfrm>
            <a:custGeom>
              <a:avLst/>
              <a:gdLst/>
              <a:ahLst/>
              <a:cxnLst/>
              <a:rect l="l" t="t" r="r" b="b"/>
              <a:pathLst>
                <a:path w="14553565" h="1320165">
                  <a:moveTo>
                    <a:pt x="14553120" y="0"/>
                  </a:moveTo>
                  <a:lnTo>
                    <a:pt x="0" y="0"/>
                  </a:lnTo>
                  <a:lnTo>
                    <a:pt x="0" y="1319987"/>
                  </a:lnTo>
                  <a:lnTo>
                    <a:pt x="14553120" y="1319987"/>
                  </a:lnTo>
                  <a:lnTo>
                    <a:pt x="14553120" y="0"/>
                  </a:lnTo>
                  <a:close/>
                </a:path>
              </a:pathLst>
            </a:custGeom>
            <a:solidFill>
              <a:srgbClr val="6FBA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20762" y="6934695"/>
              <a:ext cx="1595120" cy="1320165"/>
            </a:xfrm>
            <a:custGeom>
              <a:avLst/>
              <a:gdLst/>
              <a:ahLst/>
              <a:cxnLst/>
              <a:rect l="l" t="t" r="r" b="b"/>
              <a:pathLst>
                <a:path w="1595120" h="1320165">
                  <a:moveTo>
                    <a:pt x="1595018" y="0"/>
                  </a:moveTo>
                  <a:lnTo>
                    <a:pt x="0" y="0"/>
                  </a:lnTo>
                  <a:lnTo>
                    <a:pt x="0" y="1319987"/>
                  </a:lnTo>
                  <a:lnTo>
                    <a:pt x="1595018" y="1319987"/>
                  </a:lnTo>
                  <a:lnTo>
                    <a:pt x="1595018" y="0"/>
                  </a:lnTo>
                  <a:close/>
                </a:path>
              </a:pathLst>
            </a:custGeom>
            <a:solidFill>
              <a:srgbClr val="0A7B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437770" y="7362996"/>
              <a:ext cx="555625" cy="419100"/>
            </a:xfrm>
            <a:custGeom>
              <a:avLst/>
              <a:gdLst/>
              <a:ahLst/>
              <a:cxnLst/>
              <a:rect l="l" t="t" r="r" b="b"/>
              <a:pathLst>
                <a:path w="555625" h="419100">
                  <a:moveTo>
                    <a:pt x="94924" y="0"/>
                  </a:moveTo>
                  <a:lnTo>
                    <a:pt x="50195" y="0"/>
                  </a:lnTo>
                  <a:lnTo>
                    <a:pt x="28842" y="3800"/>
                  </a:lnTo>
                  <a:lnTo>
                    <a:pt x="13415" y="13801"/>
                  </a:lnTo>
                  <a:lnTo>
                    <a:pt x="4057" y="27903"/>
                  </a:lnTo>
                  <a:lnTo>
                    <a:pt x="906" y="44005"/>
                  </a:lnTo>
                  <a:lnTo>
                    <a:pt x="2047" y="54421"/>
                  </a:lnTo>
                  <a:lnTo>
                    <a:pt x="5371" y="64019"/>
                  </a:lnTo>
                  <a:lnTo>
                    <a:pt x="10736" y="72528"/>
                  </a:lnTo>
                  <a:lnTo>
                    <a:pt x="17992" y="79679"/>
                  </a:lnTo>
                  <a:lnTo>
                    <a:pt x="170946" y="209372"/>
                  </a:lnTo>
                  <a:lnTo>
                    <a:pt x="16578" y="340271"/>
                  </a:lnTo>
                  <a:lnTo>
                    <a:pt x="4467" y="355702"/>
                  </a:lnTo>
                  <a:lnTo>
                    <a:pt x="0" y="372062"/>
                  </a:lnTo>
                  <a:lnTo>
                    <a:pt x="2003" y="387733"/>
                  </a:lnTo>
                  <a:lnTo>
                    <a:pt x="35394" y="417111"/>
                  </a:lnTo>
                  <a:lnTo>
                    <a:pt x="50195" y="418744"/>
                  </a:lnTo>
                  <a:lnTo>
                    <a:pt x="94924" y="418744"/>
                  </a:lnTo>
                  <a:lnTo>
                    <a:pt x="137571" y="402755"/>
                  </a:lnTo>
                  <a:lnTo>
                    <a:pt x="320133" y="245986"/>
                  </a:lnTo>
                  <a:lnTo>
                    <a:pt x="338574" y="209372"/>
                  </a:lnTo>
                  <a:lnTo>
                    <a:pt x="337344" y="198897"/>
                  </a:lnTo>
                  <a:lnTo>
                    <a:pt x="137571" y="15989"/>
                  </a:lnTo>
                  <a:lnTo>
                    <a:pt x="109374" y="1421"/>
                  </a:lnTo>
                  <a:lnTo>
                    <a:pt x="94924" y="0"/>
                  </a:lnTo>
                  <a:close/>
                </a:path>
                <a:path w="555625" h="419100">
                  <a:moveTo>
                    <a:pt x="311650" y="0"/>
                  </a:moveTo>
                  <a:lnTo>
                    <a:pt x="266907" y="0"/>
                  </a:lnTo>
                  <a:lnTo>
                    <a:pt x="245562" y="3800"/>
                  </a:lnTo>
                  <a:lnTo>
                    <a:pt x="230139" y="13801"/>
                  </a:lnTo>
                  <a:lnTo>
                    <a:pt x="220782" y="27903"/>
                  </a:lnTo>
                  <a:lnTo>
                    <a:pt x="217631" y="44005"/>
                  </a:lnTo>
                  <a:lnTo>
                    <a:pt x="218770" y="54421"/>
                  </a:lnTo>
                  <a:lnTo>
                    <a:pt x="222092" y="64019"/>
                  </a:lnTo>
                  <a:lnTo>
                    <a:pt x="227458" y="72528"/>
                  </a:lnTo>
                  <a:lnTo>
                    <a:pt x="234726" y="79679"/>
                  </a:lnTo>
                  <a:lnTo>
                    <a:pt x="387646" y="209372"/>
                  </a:lnTo>
                  <a:lnTo>
                    <a:pt x="233324" y="340271"/>
                  </a:lnTo>
                  <a:lnTo>
                    <a:pt x="221207" y="355668"/>
                  </a:lnTo>
                  <a:lnTo>
                    <a:pt x="216730" y="372062"/>
                  </a:lnTo>
                  <a:lnTo>
                    <a:pt x="218743" y="387733"/>
                  </a:lnTo>
                  <a:lnTo>
                    <a:pt x="252159" y="417120"/>
                  </a:lnTo>
                  <a:lnTo>
                    <a:pt x="266907" y="418744"/>
                  </a:lnTo>
                  <a:lnTo>
                    <a:pt x="311650" y="418744"/>
                  </a:lnTo>
                  <a:lnTo>
                    <a:pt x="354283" y="402755"/>
                  </a:lnTo>
                  <a:lnTo>
                    <a:pt x="536846" y="245986"/>
                  </a:lnTo>
                  <a:lnTo>
                    <a:pt x="555286" y="209372"/>
                  </a:lnTo>
                  <a:lnTo>
                    <a:pt x="554057" y="198897"/>
                  </a:lnTo>
                  <a:lnTo>
                    <a:pt x="354283" y="15989"/>
                  </a:lnTo>
                  <a:lnTo>
                    <a:pt x="326092" y="1421"/>
                  </a:lnTo>
                  <a:lnTo>
                    <a:pt x="311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474892" y="7401102"/>
              <a:ext cx="480059" cy="342900"/>
            </a:xfrm>
            <a:custGeom>
              <a:avLst/>
              <a:gdLst/>
              <a:ahLst/>
              <a:cxnLst/>
              <a:rect l="l" t="t" r="r" b="b"/>
              <a:pathLst>
                <a:path w="480060" h="342900">
                  <a:moveTo>
                    <a:pt x="65265" y="0"/>
                  </a:moveTo>
                  <a:lnTo>
                    <a:pt x="5600" y="0"/>
                  </a:lnTo>
                  <a:lnTo>
                    <a:pt x="1892" y="1968"/>
                  </a:lnTo>
                  <a:lnTo>
                    <a:pt x="1892" y="8534"/>
                  </a:lnTo>
                  <a:lnTo>
                    <a:pt x="2806" y="10502"/>
                  </a:lnTo>
                  <a:lnTo>
                    <a:pt x="4673" y="11798"/>
                  </a:lnTo>
                  <a:lnTo>
                    <a:pt x="189242" y="168313"/>
                  </a:lnTo>
                  <a:lnTo>
                    <a:pt x="191096" y="170281"/>
                  </a:lnTo>
                  <a:lnTo>
                    <a:pt x="191096" y="172250"/>
                  </a:lnTo>
                  <a:lnTo>
                    <a:pt x="189242" y="174218"/>
                  </a:lnTo>
                  <a:lnTo>
                    <a:pt x="4673" y="330720"/>
                  </a:lnTo>
                  <a:lnTo>
                    <a:pt x="939" y="334022"/>
                  </a:lnTo>
                  <a:lnTo>
                    <a:pt x="0" y="336791"/>
                  </a:lnTo>
                  <a:lnTo>
                    <a:pt x="1892" y="339089"/>
                  </a:lnTo>
                  <a:lnTo>
                    <a:pt x="3733" y="341401"/>
                  </a:lnTo>
                  <a:lnTo>
                    <a:pt x="7480" y="342531"/>
                  </a:lnTo>
                  <a:lnTo>
                    <a:pt x="65265" y="342531"/>
                  </a:lnTo>
                  <a:lnTo>
                    <a:pt x="70853" y="340563"/>
                  </a:lnTo>
                  <a:lnTo>
                    <a:pt x="74587" y="336638"/>
                  </a:lnTo>
                  <a:lnTo>
                    <a:pt x="259143" y="178155"/>
                  </a:lnTo>
                  <a:lnTo>
                    <a:pt x="261950" y="176187"/>
                  </a:lnTo>
                  <a:lnTo>
                    <a:pt x="263347" y="173901"/>
                  </a:lnTo>
                  <a:lnTo>
                    <a:pt x="263347" y="168655"/>
                  </a:lnTo>
                  <a:lnTo>
                    <a:pt x="261950" y="166344"/>
                  </a:lnTo>
                  <a:lnTo>
                    <a:pt x="259143" y="164376"/>
                  </a:lnTo>
                  <a:lnTo>
                    <a:pt x="74587" y="5905"/>
                  </a:lnTo>
                  <a:lnTo>
                    <a:pt x="70853" y="1968"/>
                  </a:lnTo>
                  <a:lnTo>
                    <a:pt x="65265" y="0"/>
                  </a:lnTo>
                  <a:close/>
                </a:path>
                <a:path w="480060" h="342900">
                  <a:moveTo>
                    <a:pt x="281978" y="0"/>
                  </a:moveTo>
                  <a:lnTo>
                    <a:pt x="222313" y="0"/>
                  </a:lnTo>
                  <a:lnTo>
                    <a:pt x="218605" y="1968"/>
                  </a:lnTo>
                  <a:lnTo>
                    <a:pt x="218605" y="8534"/>
                  </a:lnTo>
                  <a:lnTo>
                    <a:pt x="219519" y="10502"/>
                  </a:lnTo>
                  <a:lnTo>
                    <a:pt x="221411" y="11798"/>
                  </a:lnTo>
                  <a:lnTo>
                    <a:pt x="405955" y="168313"/>
                  </a:lnTo>
                  <a:lnTo>
                    <a:pt x="407809" y="170281"/>
                  </a:lnTo>
                  <a:lnTo>
                    <a:pt x="407809" y="172250"/>
                  </a:lnTo>
                  <a:lnTo>
                    <a:pt x="405955" y="174218"/>
                  </a:lnTo>
                  <a:lnTo>
                    <a:pt x="221411" y="330720"/>
                  </a:lnTo>
                  <a:lnTo>
                    <a:pt x="217665" y="334022"/>
                  </a:lnTo>
                  <a:lnTo>
                    <a:pt x="216725" y="336791"/>
                  </a:lnTo>
                  <a:lnTo>
                    <a:pt x="218605" y="339089"/>
                  </a:lnTo>
                  <a:lnTo>
                    <a:pt x="220459" y="341401"/>
                  </a:lnTo>
                  <a:lnTo>
                    <a:pt x="224193" y="342531"/>
                  </a:lnTo>
                  <a:lnTo>
                    <a:pt x="281978" y="342531"/>
                  </a:lnTo>
                  <a:lnTo>
                    <a:pt x="287578" y="340563"/>
                  </a:lnTo>
                  <a:lnTo>
                    <a:pt x="291312" y="336638"/>
                  </a:lnTo>
                  <a:lnTo>
                    <a:pt x="475869" y="178155"/>
                  </a:lnTo>
                  <a:lnTo>
                    <a:pt x="478675" y="176187"/>
                  </a:lnTo>
                  <a:lnTo>
                    <a:pt x="480059" y="173901"/>
                  </a:lnTo>
                  <a:lnTo>
                    <a:pt x="480059" y="168655"/>
                  </a:lnTo>
                  <a:lnTo>
                    <a:pt x="478675" y="166344"/>
                  </a:lnTo>
                  <a:lnTo>
                    <a:pt x="475869" y="164376"/>
                  </a:lnTo>
                  <a:lnTo>
                    <a:pt x="291312" y="5905"/>
                  </a:lnTo>
                  <a:lnTo>
                    <a:pt x="287578" y="1968"/>
                  </a:lnTo>
                  <a:lnTo>
                    <a:pt x="281978" y="0"/>
                  </a:lnTo>
                  <a:close/>
                </a:path>
              </a:pathLst>
            </a:custGeom>
            <a:solidFill>
              <a:srgbClr val="0A7BB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1020762" y="8063409"/>
            <a:ext cx="16270605" cy="1320165"/>
            <a:chOff x="1020762" y="8343430"/>
            <a:chExt cx="16270605" cy="1320165"/>
          </a:xfrm>
        </p:grpSpPr>
        <p:sp>
          <p:nvSpPr>
            <p:cNvPr id="21" name="object 21"/>
            <p:cNvSpPr/>
            <p:nvPr/>
          </p:nvSpPr>
          <p:spPr>
            <a:xfrm>
              <a:off x="2738247" y="8343430"/>
              <a:ext cx="14553565" cy="1320165"/>
            </a:xfrm>
            <a:custGeom>
              <a:avLst/>
              <a:gdLst/>
              <a:ahLst/>
              <a:cxnLst/>
              <a:rect l="l" t="t" r="r" b="b"/>
              <a:pathLst>
                <a:path w="14553565" h="1320165">
                  <a:moveTo>
                    <a:pt x="14553120" y="0"/>
                  </a:moveTo>
                  <a:lnTo>
                    <a:pt x="0" y="0"/>
                  </a:lnTo>
                  <a:lnTo>
                    <a:pt x="0" y="1319999"/>
                  </a:lnTo>
                  <a:lnTo>
                    <a:pt x="14553120" y="1319999"/>
                  </a:lnTo>
                  <a:lnTo>
                    <a:pt x="14553120" y="0"/>
                  </a:lnTo>
                  <a:close/>
                </a:path>
              </a:pathLst>
            </a:custGeom>
            <a:solidFill>
              <a:srgbClr val="6FBA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20762" y="8343430"/>
              <a:ext cx="1595120" cy="1320165"/>
            </a:xfrm>
            <a:custGeom>
              <a:avLst/>
              <a:gdLst/>
              <a:ahLst/>
              <a:cxnLst/>
              <a:rect l="l" t="t" r="r" b="b"/>
              <a:pathLst>
                <a:path w="1595120" h="1320165">
                  <a:moveTo>
                    <a:pt x="1595018" y="0"/>
                  </a:moveTo>
                  <a:lnTo>
                    <a:pt x="0" y="0"/>
                  </a:lnTo>
                  <a:lnTo>
                    <a:pt x="0" y="1319999"/>
                  </a:lnTo>
                  <a:lnTo>
                    <a:pt x="1595018" y="1319999"/>
                  </a:lnTo>
                  <a:lnTo>
                    <a:pt x="1595018" y="0"/>
                  </a:lnTo>
                  <a:close/>
                </a:path>
              </a:pathLst>
            </a:custGeom>
            <a:solidFill>
              <a:srgbClr val="0A7B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437737" y="8771741"/>
              <a:ext cx="555625" cy="419100"/>
            </a:xfrm>
            <a:custGeom>
              <a:avLst/>
              <a:gdLst/>
              <a:ahLst/>
              <a:cxnLst/>
              <a:rect l="l" t="t" r="r" b="b"/>
              <a:pathLst>
                <a:path w="555625" h="419100">
                  <a:moveTo>
                    <a:pt x="94957" y="0"/>
                  </a:moveTo>
                  <a:lnTo>
                    <a:pt x="50228" y="0"/>
                  </a:lnTo>
                  <a:lnTo>
                    <a:pt x="28875" y="3800"/>
                  </a:lnTo>
                  <a:lnTo>
                    <a:pt x="13449" y="13801"/>
                  </a:lnTo>
                  <a:lnTo>
                    <a:pt x="4090" y="27903"/>
                  </a:lnTo>
                  <a:lnTo>
                    <a:pt x="939" y="44005"/>
                  </a:lnTo>
                  <a:lnTo>
                    <a:pt x="2081" y="54421"/>
                  </a:lnTo>
                  <a:lnTo>
                    <a:pt x="5405" y="64019"/>
                  </a:lnTo>
                  <a:lnTo>
                    <a:pt x="10769" y="72528"/>
                  </a:lnTo>
                  <a:lnTo>
                    <a:pt x="18025" y="79679"/>
                  </a:lnTo>
                  <a:lnTo>
                    <a:pt x="170980" y="209372"/>
                  </a:lnTo>
                  <a:lnTo>
                    <a:pt x="16649" y="340220"/>
                  </a:lnTo>
                  <a:lnTo>
                    <a:pt x="4485" y="355680"/>
                  </a:lnTo>
                  <a:lnTo>
                    <a:pt x="0" y="372063"/>
                  </a:lnTo>
                  <a:lnTo>
                    <a:pt x="2012" y="387741"/>
                  </a:lnTo>
                  <a:lnTo>
                    <a:pt x="35428" y="417099"/>
                  </a:lnTo>
                  <a:lnTo>
                    <a:pt x="50228" y="418731"/>
                  </a:lnTo>
                  <a:lnTo>
                    <a:pt x="94957" y="418731"/>
                  </a:lnTo>
                  <a:lnTo>
                    <a:pt x="137617" y="402729"/>
                  </a:lnTo>
                  <a:lnTo>
                    <a:pt x="320192" y="245960"/>
                  </a:lnTo>
                  <a:lnTo>
                    <a:pt x="338607" y="209359"/>
                  </a:lnTo>
                  <a:lnTo>
                    <a:pt x="337378" y="198884"/>
                  </a:lnTo>
                  <a:lnTo>
                    <a:pt x="137617" y="16001"/>
                  </a:lnTo>
                  <a:lnTo>
                    <a:pt x="109420" y="1421"/>
                  </a:lnTo>
                  <a:lnTo>
                    <a:pt x="94957" y="0"/>
                  </a:lnTo>
                  <a:close/>
                </a:path>
                <a:path w="555625" h="419100">
                  <a:moveTo>
                    <a:pt x="311683" y="0"/>
                  </a:moveTo>
                  <a:lnTo>
                    <a:pt x="266941" y="0"/>
                  </a:lnTo>
                  <a:lnTo>
                    <a:pt x="245595" y="3800"/>
                  </a:lnTo>
                  <a:lnTo>
                    <a:pt x="230173" y="13801"/>
                  </a:lnTo>
                  <a:lnTo>
                    <a:pt x="220815" y="27903"/>
                  </a:lnTo>
                  <a:lnTo>
                    <a:pt x="217665" y="44005"/>
                  </a:lnTo>
                  <a:lnTo>
                    <a:pt x="218803" y="54421"/>
                  </a:lnTo>
                  <a:lnTo>
                    <a:pt x="222126" y="64019"/>
                  </a:lnTo>
                  <a:lnTo>
                    <a:pt x="227491" y="72528"/>
                  </a:lnTo>
                  <a:lnTo>
                    <a:pt x="234759" y="79679"/>
                  </a:lnTo>
                  <a:lnTo>
                    <a:pt x="387680" y="209372"/>
                  </a:lnTo>
                  <a:lnTo>
                    <a:pt x="233408" y="340220"/>
                  </a:lnTo>
                  <a:lnTo>
                    <a:pt x="221226" y="355646"/>
                  </a:lnTo>
                  <a:lnTo>
                    <a:pt x="216732" y="372063"/>
                  </a:lnTo>
                  <a:lnTo>
                    <a:pt x="218756" y="387741"/>
                  </a:lnTo>
                  <a:lnTo>
                    <a:pt x="252192" y="417107"/>
                  </a:lnTo>
                  <a:lnTo>
                    <a:pt x="266941" y="418731"/>
                  </a:lnTo>
                  <a:lnTo>
                    <a:pt x="311683" y="418731"/>
                  </a:lnTo>
                  <a:lnTo>
                    <a:pt x="354330" y="402729"/>
                  </a:lnTo>
                  <a:lnTo>
                    <a:pt x="536905" y="245960"/>
                  </a:lnTo>
                  <a:lnTo>
                    <a:pt x="555320" y="209359"/>
                  </a:lnTo>
                  <a:lnTo>
                    <a:pt x="554090" y="198884"/>
                  </a:lnTo>
                  <a:lnTo>
                    <a:pt x="354330" y="16001"/>
                  </a:lnTo>
                  <a:lnTo>
                    <a:pt x="326138" y="1421"/>
                  </a:lnTo>
                  <a:lnTo>
                    <a:pt x="3116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474892" y="8809847"/>
              <a:ext cx="480059" cy="342900"/>
            </a:xfrm>
            <a:custGeom>
              <a:avLst/>
              <a:gdLst/>
              <a:ahLst/>
              <a:cxnLst/>
              <a:rect l="l" t="t" r="r" b="b"/>
              <a:pathLst>
                <a:path w="480060" h="342900">
                  <a:moveTo>
                    <a:pt x="65265" y="0"/>
                  </a:moveTo>
                  <a:lnTo>
                    <a:pt x="5600" y="0"/>
                  </a:lnTo>
                  <a:lnTo>
                    <a:pt x="1892" y="1955"/>
                  </a:lnTo>
                  <a:lnTo>
                    <a:pt x="1892" y="8521"/>
                  </a:lnTo>
                  <a:lnTo>
                    <a:pt x="2806" y="10502"/>
                  </a:lnTo>
                  <a:lnTo>
                    <a:pt x="4673" y="11798"/>
                  </a:lnTo>
                  <a:lnTo>
                    <a:pt x="189242" y="168313"/>
                  </a:lnTo>
                  <a:lnTo>
                    <a:pt x="191096" y="170268"/>
                  </a:lnTo>
                  <a:lnTo>
                    <a:pt x="191096" y="172237"/>
                  </a:lnTo>
                  <a:lnTo>
                    <a:pt x="189242" y="174218"/>
                  </a:lnTo>
                  <a:lnTo>
                    <a:pt x="4673" y="330720"/>
                  </a:lnTo>
                  <a:lnTo>
                    <a:pt x="939" y="334010"/>
                  </a:lnTo>
                  <a:lnTo>
                    <a:pt x="0" y="336791"/>
                  </a:lnTo>
                  <a:lnTo>
                    <a:pt x="1892" y="339077"/>
                  </a:lnTo>
                  <a:lnTo>
                    <a:pt x="3733" y="341388"/>
                  </a:lnTo>
                  <a:lnTo>
                    <a:pt x="7480" y="342519"/>
                  </a:lnTo>
                  <a:lnTo>
                    <a:pt x="65265" y="342519"/>
                  </a:lnTo>
                  <a:lnTo>
                    <a:pt x="70853" y="340563"/>
                  </a:lnTo>
                  <a:lnTo>
                    <a:pt x="74587" y="336626"/>
                  </a:lnTo>
                  <a:lnTo>
                    <a:pt x="259143" y="178155"/>
                  </a:lnTo>
                  <a:lnTo>
                    <a:pt x="261950" y="176174"/>
                  </a:lnTo>
                  <a:lnTo>
                    <a:pt x="263347" y="173888"/>
                  </a:lnTo>
                  <a:lnTo>
                    <a:pt x="263347" y="168643"/>
                  </a:lnTo>
                  <a:lnTo>
                    <a:pt x="261950" y="166331"/>
                  </a:lnTo>
                  <a:lnTo>
                    <a:pt x="259143" y="164363"/>
                  </a:lnTo>
                  <a:lnTo>
                    <a:pt x="74587" y="5905"/>
                  </a:lnTo>
                  <a:lnTo>
                    <a:pt x="70853" y="1955"/>
                  </a:lnTo>
                  <a:lnTo>
                    <a:pt x="65265" y="0"/>
                  </a:lnTo>
                  <a:close/>
                </a:path>
                <a:path w="480060" h="342900">
                  <a:moveTo>
                    <a:pt x="281978" y="0"/>
                  </a:moveTo>
                  <a:lnTo>
                    <a:pt x="222313" y="0"/>
                  </a:lnTo>
                  <a:lnTo>
                    <a:pt x="218605" y="1955"/>
                  </a:lnTo>
                  <a:lnTo>
                    <a:pt x="218605" y="8521"/>
                  </a:lnTo>
                  <a:lnTo>
                    <a:pt x="219519" y="10502"/>
                  </a:lnTo>
                  <a:lnTo>
                    <a:pt x="221411" y="11798"/>
                  </a:lnTo>
                  <a:lnTo>
                    <a:pt x="405955" y="168313"/>
                  </a:lnTo>
                  <a:lnTo>
                    <a:pt x="407809" y="170268"/>
                  </a:lnTo>
                  <a:lnTo>
                    <a:pt x="407809" y="172237"/>
                  </a:lnTo>
                  <a:lnTo>
                    <a:pt x="405955" y="174218"/>
                  </a:lnTo>
                  <a:lnTo>
                    <a:pt x="221411" y="330720"/>
                  </a:lnTo>
                  <a:lnTo>
                    <a:pt x="217665" y="334010"/>
                  </a:lnTo>
                  <a:lnTo>
                    <a:pt x="216725" y="336791"/>
                  </a:lnTo>
                  <a:lnTo>
                    <a:pt x="218605" y="339077"/>
                  </a:lnTo>
                  <a:lnTo>
                    <a:pt x="220459" y="341388"/>
                  </a:lnTo>
                  <a:lnTo>
                    <a:pt x="224193" y="342519"/>
                  </a:lnTo>
                  <a:lnTo>
                    <a:pt x="281978" y="342519"/>
                  </a:lnTo>
                  <a:lnTo>
                    <a:pt x="287578" y="340563"/>
                  </a:lnTo>
                  <a:lnTo>
                    <a:pt x="291312" y="336626"/>
                  </a:lnTo>
                  <a:lnTo>
                    <a:pt x="475869" y="178155"/>
                  </a:lnTo>
                  <a:lnTo>
                    <a:pt x="478675" y="176174"/>
                  </a:lnTo>
                  <a:lnTo>
                    <a:pt x="480059" y="173888"/>
                  </a:lnTo>
                  <a:lnTo>
                    <a:pt x="480059" y="168643"/>
                  </a:lnTo>
                  <a:lnTo>
                    <a:pt x="478675" y="166331"/>
                  </a:lnTo>
                  <a:lnTo>
                    <a:pt x="475869" y="164363"/>
                  </a:lnTo>
                  <a:lnTo>
                    <a:pt x="291312" y="5905"/>
                  </a:lnTo>
                  <a:lnTo>
                    <a:pt x="287578" y="1955"/>
                  </a:lnTo>
                  <a:lnTo>
                    <a:pt x="281978" y="0"/>
                  </a:lnTo>
                  <a:close/>
                </a:path>
              </a:pathLst>
            </a:custGeom>
            <a:solidFill>
              <a:srgbClr val="0A7BB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2738247" y="3609099"/>
            <a:ext cx="14553565" cy="2729230"/>
          </a:xfrm>
          <a:custGeom>
            <a:avLst/>
            <a:gdLst/>
            <a:ahLst/>
            <a:cxnLst/>
            <a:rect l="l" t="t" r="r" b="b"/>
            <a:pathLst>
              <a:path w="14553565" h="2729229">
                <a:moveTo>
                  <a:pt x="14553121" y="1408734"/>
                </a:moveTo>
                <a:lnTo>
                  <a:pt x="0" y="1408734"/>
                </a:lnTo>
                <a:lnTo>
                  <a:pt x="0" y="2728734"/>
                </a:lnTo>
                <a:lnTo>
                  <a:pt x="14553121" y="2728734"/>
                </a:lnTo>
                <a:lnTo>
                  <a:pt x="14553121" y="1408734"/>
                </a:lnTo>
                <a:close/>
              </a:path>
              <a:path w="14553565" h="2729229">
                <a:moveTo>
                  <a:pt x="14553121" y="0"/>
                </a:moveTo>
                <a:lnTo>
                  <a:pt x="14287" y="0"/>
                </a:lnTo>
                <a:lnTo>
                  <a:pt x="14287" y="1319999"/>
                </a:lnTo>
                <a:lnTo>
                  <a:pt x="14553121" y="1319999"/>
                </a:lnTo>
                <a:lnTo>
                  <a:pt x="14553121" y="0"/>
                </a:lnTo>
                <a:close/>
              </a:path>
            </a:pathLst>
          </a:custGeom>
          <a:solidFill>
            <a:srgbClr val="6FBA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20762" y="3643809"/>
            <a:ext cx="1595120" cy="1320165"/>
          </a:xfrm>
          <a:custGeom>
            <a:avLst/>
            <a:gdLst/>
            <a:ahLst/>
            <a:cxnLst/>
            <a:rect l="l" t="t" r="r" b="b"/>
            <a:pathLst>
              <a:path w="1595120" h="1320164">
                <a:moveTo>
                  <a:pt x="1595018" y="0"/>
                </a:moveTo>
                <a:lnTo>
                  <a:pt x="0" y="0"/>
                </a:lnTo>
                <a:lnTo>
                  <a:pt x="0" y="1319999"/>
                </a:lnTo>
                <a:lnTo>
                  <a:pt x="1595018" y="1319999"/>
                </a:lnTo>
                <a:lnTo>
                  <a:pt x="1595018" y="0"/>
                </a:lnTo>
                <a:close/>
              </a:path>
            </a:pathLst>
          </a:custGeom>
          <a:solidFill>
            <a:srgbClr val="0A7B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3374478" y="5396409"/>
            <a:ext cx="13846722" cy="40523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4000" spc="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Atracción de inversión privada</a:t>
            </a:r>
            <a:endParaRPr lang="es-ES" sz="4000" spc="60" dirty="0">
              <a:solidFill>
                <a:srgbClr val="FFFFFF"/>
              </a:solidFill>
              <a:latin typeface="Tahoma" panose="020B0604030504040204"/>
              <a:cs typeface="Tahoma" panose="020B0604030504040204"/>
            </a:endParaRPr>
          </a:p>
          <a:p>
            <a:pPr marL="12700">
              <a:spcBef>
                <a:spcPts val="100"/>
              </a:spcBef>
            </a:pPr>
            <a:endParaRPr lang="es-ES_tradnl" sz="4000" spc="-25" dirty="0">
              <a:solidFill>
                <a:srgbClr val="FFFFFF"/>
              </a:solidFill>
              <a:latin typeface="Tahoma" panose="020B0604030504040204"/>
              <a:cs typeface="Tahoma" panose="020B0604030504040204"/>
            </a:endParaRPr>
          </a:p>
          <a:p>
            <a:pPr marL="12700">
              <a:spcBef>
                <a:spcPts val="100"/>
              </a:spcBef>
            </a:pPr>
            <a:endParaRPr lang="es-ES_tradnl" sz="2000" spc="-155" dirty="0">
              <a:solidFill>
                <a:srgbClr val="FFFFFF"/>
              </a:solidFill>
              <a:latin typeface="Tahoma" panose="020B0604030504040204"/>
              <a:cs typeface="Tahoma" panose="020B0604030504040204"/>
            </a:endParaRPr>
          </a:p>
          <a:p>
            <a:pPr marL="12700">
              <a:spcBef>
                <a:spcPts val="100"/>
              </a:spcBef>
            </a:pPr>
            <a:r>
              <a:rPr lang="es-ES" sz="4000" spc="-155" dirty="0" err="1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Creación</a:t>
            </a:r>
            <a:r>
              <a:rPr lang="es-ES" sz="4000" spc="-15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de un fondo capital riesgo desde la </a:t>
            </a:r>
            <a:r>
              <a:rPr lang="es-ES" sz="4000" spc="-155" dirty="0" err="1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Administración</a:t>
            </a:r>
            <a:endParaRPr lang="es-ES_tradnl" sz="4000" dirty="0">
              <a:latin typeface="Tahoma" panose="020B0604030504040204"/>
              <a:cs typeface="Tahoma" panose="020B0604030504040204"/>
            </a:endParaRPr>
          </a:p>
          <a:p>
            <a:pPr marL="12700" marR="2745105"/>
            <a:endParaRPr lang="es-ES" sz="4000" spc="15" dirty="0">
              <a:solidFill>
                <a:srgbClr val="FFFFFF"/>
              </a:solidFill>
              <a:latin typeface="Tahoma" panose="020B0604030504040204"/>
              <a:cs typeface="Tahoma" panose="020B0604030504040204"/>
            </a:endParaRPr>
          </a:p>
          <a:p>
            <a:pPr marL="12700" marR="2745105"/>
            <a:r>
              <a:rPr lang="es-ES" sz="4000" spc="-15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Atender a los problemas de solvencia de empresas consolidadas con potencial de crecimiento </a:t>
            </a:r>
            <a:endParaRPr sz="4000" spc="-155" dirty="0">
              <a:solidFill>
                <a:srgbClr val="FFFFFF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738247" y="3352800"/>
            <a:ext cx="14553565" cy="1548501"/>
          </a:xfrm>
          <a:prstGeom prst="rect">
            <a:avLst/>
          </a:prstGeom>
        </p:spPr>
        <p:txBody>
          <a:bodyPr vert="horz" wrap="square" lIns="0" tIns="314325" rIns="0" bIns="0" rtlCol="0">
            <a:spAutoFit/>
          </a:bodyPr>
          <a:lstStyle/>
          <a:p>
            <a:pPr marL="648335"/>
            <a:r>
              <a:rPr lang="es-ES" sz="4000" spc="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Programas adaptados a las necesidades reales y a las etapas del ciclo de vida de los proyectos e iniciativas</a:t>
            </a:r>
            <a:r>
              <a:rPr lang="es-ES" sz="1800" dirty="0">
                <a:effectLst/>
                <a:latin typeface="Calibri" panose="020F0502020204030204" charset="0"/>
                <a:ea typeface="Calibri" panose="020F0502020204030204" charset="0"/>
              </a:rPr>
              <a:t>.</a:t>
            </a:r>
            <a:r>
              <a:rPr lang="es-ES" sz="4000" dirty="0">
                <a:effectLst/>
              </a:rPr>
              <a:t> </a:t>
            </a:r>
            <a:endParaRPr sz="40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429912" y="5334815"/>
            <a:ext cx="777240" cy="823594"/>
          </a:xfrm>
          <a:custGeom>
            <a:avLst/>
            <a:gdLst/>
            <a:ahLst/>
            <a:cxnLst/>
            <a:rect l="l" t="t" r="r" b="b"/>
            <a:pathLst>
              <a:path w="777239" h="823595">
                <a:moveTo>
                  <a:pt x="697888" y="764933"/>
                </a:moveTo>
                <a:lnTo>
                  <a:pt x="218313" y="764933"/>
                </a:lnTo>
                <a:lnTo>
                  <a:pt x="238721" y="774334"/>
                </a:lnTo>
                <a:lnTo>
                  <a:pt x="280967" y="792201"/>
                </a:lnTo>
                <a:lnTo>
                  <a:pt x="332445" y="809641"/>
                </a:lnTo>
                <a:lnTo>
                  <a:pt x="392422" y="821857"/>
                </a:lnTo>
                <a:lnTo>
                  <a:pt x="422249" y="823582"/>
                </a:lnTo>
                <a:lnTo>
                  <a:pt x="615950" y="823582"/>
                </a:lnTo>
                <a:lnTo>
                  <a:pt x="654295" y="815149"/>
                </a:lnTo>
                <a:lnTo>
                  <a:pt x="694031" y="775752"/>
                </a:lnTo>
                <a:lnTo>
                  <a:pt x="697888" y="764933"/>
                </a:lnTo>
                <a:close/>
              </a:path>
              <a:path w="777239" h="823595">
                <a:moveTo>
                  <a:pt x="183362" y="325831"/>
                </a:moveTo>
                <a:lnTo>
                  <a:pt x="63246" y="325831"/>
                </a:lnTo>
                <a:lnTo>
                  <a:pt x="38769" y="330866"/>
                </a:lnTo>
                <a:lnTo>
                  <a:pt x="18649" y="344541"/>
                </a:lnTo>
                <a:lnTo>
                  <a:pt x="5017" y="364707"/>
                </a:lnTo>
                <a:lnTo>
                  <a:pt x="0" y="389216"/>
                </a:lnTo>
                <a:lnTo>
                  <a:pt x="0" y="718197"/>
                </a:lnTo>
                <a:lnTo>
                  <a:pt x="18542" y="762914"/>
                </a:lnTo>
                <a:lnTo>
                  <a:pt x="63246" y="781570"/>
                </a:lnTo>
                <a:lnTo>
                  <a:pt x="175831" y="781570"/>
                </a:lnTo>
                <a:lnTo>
                  <a:pt x="187766" y="780423"/>
                </a:lnTo>
                <a:lnTo>
                  <a:pt x="198967" y="777124"/>
                </a:lnTo>
                <a:lnTo>
                  <a:pt x="209221" y="771889"/>
                </a:lnTo>
                <a:lnTo>
                  <a:pt x="218313" y="764933"/>
                </a:lnTo>
                <a:lnTo>
                  <a:pt x="697888" y="764933"/>
                </a:lnTo>
                <a:lnTo>
                  <a:pt x="699567" y="760222"/>
                </a:lnTo>
                <a:lnTo>
                  <a:pt x="422249" y="760222"/>
                </a:lnTo>
                <a:lnTo>
                  <a:pt x="398022" y="758777"/>
                </a:lnTo>
                <a:lnTo>
                  <a:pt x="348445" y="748472"/>
                </a:lnTo>
                <a:lnTo>
                  <a:pt x="302192" y="732530"/>
                </a:lnTo>
                <a:lnTo>
                  <a:pt x="268096" y="718197"/>
                </a:lnTo>
                <a:lnTo>
                  <a:pt x="63246" y="718197"/>
                </a:lnTo>
                <a:lnTo>
                  <a:pt x="63360" y="389216"/>
                </a:lnTo>
                <a:lnTo>
                  <a:pt x="239102" y="389216"/>
                </a:lnTo>
                <a:lnTo>
                  <a:pt x="239102" y="385622"/>
                </a:lnTo>
                <a:lnTo>
                  <a:pt x="238861" y="382028"/>
                </a:lnTo>
                <a:lnTo>
                  <a:pt x="238201" y="378206"/>
                </a:lnTo>
                <a:lnTo>
                  <a:pt x="266322" y="351568"/>
                </a:lnTo>
                <a:lnTo>
                  <a:pt x="287974" y="329895"/>
                </a:lnTo>
                <a:lnTo>
                  <a:pt x="197294" y="329895"/>
                </a:lnTo>
                <a:lnTo>
                  <a:pt x="190652" y="327202"/>
                </a:lnTo>
                <a:lnTo>
                  <a:pt x="183362" y="325831"/>
                </a:lnTo>
                <a:close/>
              </a:path>
              <a:path w="777239" h="823595">
                <a:moveTo>
                  <a:pt x="674141" y="392798"/>
                </a:moveTo>
                <a:lnTo>
                  <a:pt x="664708" y="407138"/>
                </a:lnTo>
                <a:lnTo>
                  <a:pt x="661398" y="423541"/>
                </a:lnTo>
                <a:lnTo>
                  <a:pt x="664263" y="440025"/>
                </a:lnTo>
                <a:lnTo>
                  <a:pt x="692810" y="466534"/>
                </a:lnTo>
                <a:lnTo>
                  <a:pt x="694601" y="466966"/>
                </a:lnTo>
                <a:lnTo>
                  <a:pt x="702348" y="470115"/>
                </a:lnTo>
                <a:lnTo>
                  <a:pt x="707732" y="476402"/>
                </a:lnTo>
                <a:lnTo>
                  <a:pt x="710666" y="483603"/>
                </a:lnTo>
                <a:lnTo>
                  <a:pt x="711123" y="484505"/>
                </a:lnTo>
                <a:lnTo>
                  <a:pt x="712571" y="488086"/>
                </a:lnTo>
                <a:lnTo>
                  <a:pt x="713460" y="492569"/>
                </a:lnTo>
                <a:lnTo>
                  <a:pt x="713701" y="496633"/>
                </a:lnTo>
                <a:lnTo>
                  <a:pt x="713816" y="501573"/>
                </a:lnTo>
                <a:lnTo>
                  <a:pt x="713232" y="506526"/>
                </a:lnTo>
                <a:lnTo>
                  <a:pt x="712012" y="510781"/>
                </a:lnTo>
                <a:lnTo>
                  <a:pt x="709409" y="519099"/>
                </a:lnTo>
                <a:lnTo>
                  <a:pt x="703922" y="526288"/>
                </a:lnTo>
                <a:lnTo>
                  <a:pt x="695490" y="529882"/>
                </a:lnTo>
                <a:lnTo>
                  <a:pt x="692810" y="531228"/>
                </a:lnTo>
                <a:lnTo>
                  <a:pt x="668997" y="562686"/>
                </a:lnTo>
                <a:lnTo>
                  <a:pt x="667626" y="569887"/>
                </a:lnTo>
                <a:lnTo>
                  <a:pt x="668058" y="576834"/>
                </a:lnTo>
                <a:lnTo>
                  <a:pt x="670090" y="583819"/>
                </a:lnTo>
                <a:lnTo>
                  <a:pt x="670204" y="584047"/>
                </a:lnTo>
                <a:lnTo>
                  <a:pt x="672223" y="590791"/>
                </a:lnTo>
                <a:lnTo>
                  <a:pt x="676287" y="597293"/>
                </a:lnTo>
                <a:lnTo>
                  <a:pt x="681558" y="602475"/>
                </a:lnTo>
                <a:lnTo>
                  <a:pt x="689202" y="616368"/>
                </a:lnTo>
                <a:lnTo>
                  <a:pt x="688830" y="632239"/>
                </a:lnTo>
                <a:lnTo>
                  <a:pt x="681145" y="645750"/>
                </a:lnTo>
                <a:lnTo>
                  <a:pt x="666851" y="652564"/>
                </a:lnTo>
                <a:lnTo>
                  <a:pt x="666610" y="652564"/>
                </a:lnTo>
                <a:lnTo>
                  <a:pt x="658964" y="653491"/>
                </a:lnTo>
                <a:lnTo>
                  <a:pt x="628751" y="686282"/>
                </a:lnTo>
                <a:lnTo>
                  <a:pt x="627634" y="693928"/>
                </a:lnTo>
                <a:lnTo>
                  <a:pt x="628421" y="701116"/>
                </a:lnTo>
                <a:lnTo>
                  <a:pt x="629208" y="708761"/>
                </a:lnTo>
                <a:lnTo>
                  <a:pt x="631901" y="715937"/>
                </a:lnTo>
                <a:lnTo>
                  <a:pt x="636384" y="722236"/>
                </a:lnTo>
                <a:lnTo>
                  <a:pt x="637298" y="723582"/>
                </a:lnTo>
                <a:lnTo>
                  <a:pt x="640706" y="736326"/>
                </a:lnTo>
                <a:lnTo>
                  <a:pt x="637197" y="748141"/>
                </a:lnTo>
                <a:lnTo>
                  <a:pt x="628401" y="756836"/>
                </a:lnTo>
                <a:lnTo>
                  <a:pt x="615950" y="760222"/>
                </a:lnTo>
                <a:lnTo>
                  <a:pt x="699567" y="760222"/>
                </a:lnTo>
                <a:lnTo>
                  <a:pt x="701062" y="756028"/>
                </a:lnTo>
                <a:lnTo>
                  <a:pt x="703356" y="736326"/>
                </a:lnTo>
                <a:lnTo>
                  <a:pt x="703315" y="730971"/>
                </a:lnTo>
                <a:lnTo>
                  <a:pt x="703224" y="728549"/>
                </a:lnTo>
                <a:lnTo>
                  <a:pt x="702462" y="721858"/>
                </a:lnTo>
                <a:lnTo>
                  <a:pt x="701195" y="715248"/>
                </a:lnTo>
                <a:lnTo>
                  <a:pt x="699427" y="708761"/>
                </a:lnTo>
                <a:lnTo>
                  <a:pt x="730987" y="685453"/>
                </a:lnTo>
                <a:lnTo>
                  <a:pt x="748915" y="651740"/>
                </a:lnTo>
                <a:lnTo>
                  <a:pt x="752351" y="613390"/>
                </a:lnTo>
                <a:lnTo>
                  <a:pt x="740435" y="576173"/>
                </a:lnTo>
                <a:lnTo>
                  <a:pt x="768465" y="539594"/>
                </a:lnTo>
                <a:lnTo>
                  <a:pt x="776671" y="494860"/>
                </a:lnTo>
                <a:lnTo>
                  <a:pt x="765242" y="451009"/>
                </a:lnTo>
                <a:lnTo>
                  <a:pt x="734364" y="417080"/>
                </a:lnTo>
                <a:lnTo>
                  <a:pt x="741696" y="393026"/>
                </a:lnTo>
                <a:lnTo>
                  <a:pt x="674255" y="393026"/>
                </a:lnTo>
                <a:lnTo>
                  <a:pt x="674141" y="392798"/>
                </a:lnTo>
                <a:close/>
              </a:path>
              <a:path w="777239" h="823595">
                <a:moveTo>
                  <a:pt x="239102" y="389216"/>
                </a:moveTo>
                <a:lnTo>
                  <a:pt x="175831" y="389216"/>
                </a:lnTo>
                <a:lnTo>
                  <a:pt x="175831" y="718197"/>
                </a:lnTo>
                <a:lnTo>
                  <a:pt x="268096" y="718197"/>
                </a:lnTo>
                <a:lnTo>
                  <a:pt x="259864" y="714598"/>
                </a:lnTo>
                <a:lnTo>
                  <a:pt x="239102" y="705180"/>
                </a:lnTo>
                <a:lnTo>
                  <a:pt x="239102" y="389216"/>
                </a:lnTo>
                <a:close/>
              </a:path>
              <a:path w="777239" h="823595">
                <a:moveTo>
                  <a:pt x="739947" y="333933"/>
                </a:moveTo>
                <a:lnTo>
                  <a:pt x="650328" y="333933"/>
                </a:lnTo>
                <a:lnTo>
                  <a:pt x="650328" y="334378"/>
                </a:lnTo>
                <a:lnTo>
                  <a:pt x="661009" y="334378"/>
                </a:lnTo>
                <a:lnTo>
                  <a:pt x="668870" y="337527"/>
                </a:lnTo>
                <a:lnTo>
                  <a:pt x="683361" y="362712"/>
                </a:lnTo>
                <a:lnTo>
                  <a:pt x="683361" y="368096"/>
                </a:lnTo>
                <a:lnTo>
                  <a:pt x="682792" y="375083"/>
                </a:lnTo>
                <a:lnTo>
                  <a:pt x="681085" y="381738"/>
                </a:lnTo>
                <a:lnTo>
                  <a:pt x="678239" y="387804"/>
                </a:lnTo>
                <a:lnTo>
                  <a:pt x="674255" y="393026"/>
                </a:lnTo>
                <a:lnTo>
                  <a:pt x="741696" y="393026"/>
                </a:lnTo>
                <a:lnTo>
                  <a:pt x="746569" y="377036"/>
                </a:lnTo>
                <a:lnTo>
                  <a:pt x="742060" y="337703"/>
                </a:lnTo>
                <a:lnTo>
                  <a:pt x="739947" y="333933"/>
                </a:lnTo>
                <a:close/>
              </a:path>
              <a:path w="777239" h="823595">
                <a:moveTo>
                  <a:pt x="573399" y="63157"/>
                </a:moveTo>
                <a:lnTo>
                  <a:pt x="488746" y="63157"/>
                </a:lnTo>
                <a:lnTo>
                  <a:pt x="493296" y="63857"/>
                </a:lnTo>
                <a:lnTo>
                  <a:pt x="496963" y="65176"/>
                </a:lnTo>
                <a:lnTo>
                  <a:pt x="510781" y="76860"/>
                </a:lnTo>
                <a:lnTo>
                  <a:pt x="513335" y="82731"/>
                </a:lnTo>
                <a:lnTo>
                  <a:pt x="515264" y="89493"/>
                </a:lnTo>
                <a:lnTo>
                  <a:pt x="516441" y="97012"/>
                </a:lnTo>
                <a:lnTo>
                  <a:pt x="516839" y="105156"/>
                </a:lnTo>
                <a:lnTo>
                  <a:pt x="516383" y="114928"/>
                </a:lnTo>
                <a:lnTo>
                  <a:pt x="505281" y="158460"/>
                </a:lnTo>
                <a:lnTo>
                  <a:pt x="488302" y="200444"/>
                </a:lnTo>
                <a:lnTo>
                  <a:pt x="469937" y="240743"/>
                </a:lnTo>
                <a:lnTo>
                  <a:pt x="464248" y="252603"/>
                </a:lnTo>
                <a:lnTo>
                  <a:pt x="458862" y="281110"/>
                </a:lnTo>
                <a:lnTo>
                  <a:pt x="467642" y="307473"/>
                </a:lnTo>
                <a:lnTo>
                  <a:pt x="487562" y="326844"/>
                </a:lnTo>
                <a:lnTo>
                  <a:pt x="515594" y="334378"/>
                </a:lnTo>
                <a:lnTo>
                  <a:pt x="515594" y="334175"/>
                </a:lnTo>
                <a:lnTo>
                  <a:pt x="739947" y="333933"/>
                </a:lnTo>
                <a:lnTo>
                  <a:pt x="723045" y="303784"/>
                </a:lnTo>
                <a:lnTo>
                  <a:pt x="691732" y="279984"/>
                </a:lnTo>
                <a:lnTo>
                  <a:pt x="650328" y="271005"/>
                </a:lnTo>
                <a:lnTo>
                  <a:pt x="525500" y="271005"/>
                </a:lnTo>
                <a:lnTo>
                  <a:pt x="530463" y="260505"/>
                </a:lnTo>
                <a:lnTo>
                  <a:pt x="546188" y="225628"/>
                </a:lnTo>
                <a:lnTo>
                  <a:pt x="564557" y="180181"/>
                </a:lnTo>
                <a:lnTo>
                  <a:pt x="577557" y="134620"/>
                </a:lnTo>
                <a:lnTo>
                  <a:pt x="580212" y="105156"/>
                </a:lnTo>
                <a:lnTo>
                  <a:pt x="579324" y="89100"/>
                </a:lnTo>
                <a:lnTo>
                  <a:pt x="576648" y="73710"/>
                </a:lnTo>
                <a:lnTo>
                  <a:pt x="573399" y="63157"/>
                </a:lnTo>
                <a:close/>
              </a:path>
              <a:path w="777239" h="823595">
                <a:moveTo>
                  <a:pt x="483349" y="0"/>
                </a:moveTo>
                <a:lnTo>
                  <a:pt x="442372" y="8516"/>
                </a:lnTo>
                <a:lnTo>
                  <a:pt x="412026" y="32359"/>
                </a:lnTo>
                <a:lnTo>
                  <a:pt x="384665" y="77622"/>
                </a:lnTo>
                <a:lnTo>
                  <a:pt x="376732" y="95288"/>
                </a:lnTo>
                <a:lnTo>
                  <a:pt x="359574" y="131237"/>
                </a:lnTo>
                <a:lnTo>
                  <a:pt x="340106" y="165119"/>
                </a:lnTo>
                <a:lnTo>
                  <a:pt x="318532" y="197229"/>
                </a:lnTo>
                <a:lnTo>
                  <a:pt x="294986" y="227947"/>
                </a:lnTo>
                <a:lnTo>
                  <a:pt x="248662" y="279727"/>
                </a:lnTo>
                <a:lnTo>
                  <a:pt x="197294" y="329895"/>
                </a:lnTo>
                <a:lnTo>
                  <a:pt x="287974" y="329895"/>
                </a:lnTo>
                <a:lnTo>
                  <a:pt x="319445" y="296454"/>
                </a:lnTo>
                <a:lnTo>
                  <a:pt x="344144" y="267423"/>
                </a:lnTo>
                <a:lnTo>
                  <a:pt x="370148" y="233616"/>
                </a:lnTo>
                <a:lnTo>
                  <a:pt x="394090" y="198064"/>
                </a:lnTo>
                <a:lnTo>
                  <a:pt x="415760" y="160448"/>
                </a:lnTo>
                <a:lnTo>
                  <a:pt x="434949" y="120446"/>
                </a:lnTo>
                <a:lnTo>
                  <a:pt x="441211" y="106198"/>
                </a:lnTo>
                <a:lnTo>
                  <a:pt x="447316" y="93378"/>
                </a:lnTo>
                <a:lnTo>
                  <a:pt x="475971" y="63857"/>
                </a:lnTo>
                <a:lnTo>
                  <a:pt x="483349" y="63157"/>
                </a:lnTo>
                <a:lnTo>
                  <a:pt x="573399" y="63157"/>
                </a:lnTo>
                <a:lnTo>
                  <a:pt x="572196" y="59252"/>
                </a:lnTo>
                <a:lnTo>
                  <a:pt x="546939" y="22207"/>
                </a:lnTo>
                <a:lnTo>
                  <a:pt x="509081" y="2850"/>
                </a:lnTo>
                <a:lnTo>
                  <a:pt x="492379" y="330"/>
                </a:lnTo>
                <a:lnTo>
                  <a:pt x="483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491251" y="10028627"/>
            <a:ext cx="654050" cy="767080"/>
          </a:xfrm>
          <a:custGeom>
            <a:avLst/>
            <a:gdLst/>
            <a:ahLst/>
            <a:cxnLst/>
            <a:rect l="l" t="t" r="r" b="b"/>
            <a:pathLst>
              <a:path w="654050" h="767079">
                <a:moveTo>
                  <a:pt x="383438" y="0"/>
                </a:moveTo>
                <a:lnTo>
                  <a:pt x="331433" y="3809"/>
                </a:lnTo>
                <a:lnTo>
                  <a:pt x="281543" y="13969"/>
                </a:lnTo>
                <a:lnTo>
                  <a:pt x="234227" y="30479"/>
                </a:lnTo>
                <a:lnTo>
                  <a:pt x="189948" y="53339"/>
                </a:lnTo>
                <a:lnTo>
                  <a:pt x="149167" y="81279"/>
                </a:lnTo>
                <a:lnTo>
                  <a:pt x="112344" y="113029"/>
                </a:lnTo>
                <a:lnTo>
                  <a:pt x="79918" y="149859"/>
                </a:lnTo>
                <a:lnTo>
                  <a:pt x="52365" y="190499"/>
                </a:lnTo>
                <a:lnTo>
                  <a:pt x="30140" y="234949"/>
                </a:lnTo>
                <a:lnTo>
                  <a:pt x="13700" y="281939"/>
                </a:lnTo>
                <a:lnTo>
                  <a:pt x="3501" y="332739"/>
                </a:lnTo>
                <a:lnTo>
                  <a:pt x="0" y="383539"/>
                </a:lnTo>
                <a:lnTo>
                  <a:pt x="3501" y="435609"/>
                </a:lnTo>
                <a:lnTo>
                  <a:pt x="13700" y="486409"/>
                </a:lnTo>
                <a:lnTo>
                  <a:pt x="30140" y="533399"/>
                </a:lnTo>
                <a:lnTo>
                  <a:pt x="52365" y="577849"/>
                </a:lnTo>
                <a:lnTo>
                  <a:pt x="79918" y="618489"/>
                </a:lnTo>
                <a:lnTo>
                  <a:pt x="112344" y="655319"/>
                </a:lnTo>
                <a:lnTo>
                  <a:pt x="149167" y="687069"/>
                </a:lnTo>
                <a:lnTo>
                  <a:pt x="189948" y="715009"/>
                </a:lnTo>
                <a:lnTo>
                  <a:pt x="234227" y="737869"/>
                </a:lnTo>
                <a:lnTo>
                  <a:pt x="281543" y="754379"/>
                </a:lnTo>
                <a:lnTo>
                  <a:pt x="331433" y="764539"/>
                </a:lnTo>
                <a:lnTo>
                  <a:pt x="383438" y="767079"/>
                </a:lnTo>
                <a:lnTo>
                  <a:pt x="408549" y="767079"/>
                </a:lnTo>
                <a:lnTo>
                  <a:pt x="458242" y="760729"/>
                </a:lnTo>
                <a:lnTo>
                  <a:pt x="506592" y="746759"/>
                </a:lnTo>
                <a:lnTo>
                  <a:pt x="552924" y="727709"/>
                </a:lnTo>
                <a:lnTo>
                  <a:pt x="583908" y="708659"/>
                </a:lnTo>
                <a:lnTo>
                  <a:pt x="383438" y="708659"/>
                </a:lnTo>
                <a:lnTo>
                  <a:pt x="330807" y="704849"/>
                </a:lnTo>
                <a:lnTo>
                  <a:pt x="280877" y="692149"/>
                </a:lnTo>
                <a:lnTo>
                  <a:pt x="234318" y="671829"/>
                </a:lnTo>
                <a:lnTo>
                  <a:pt x="191799" y="646429"/>
                </a:lnTo>
                <a:lnTo>
                  <a:pt x="153987" y="613409"/>
                </a:lnTo>
                <a:lnTo>
                  <a:pt x="121611" y="575309"/>
                </a:lnTo>
                <a:lnTo>
                  <a:pt x="95252" y="533399"/>
                </a:lnTo>
                <a:lnTo>
                  <a:pt x="75586" y="486409"/>
                </a:lnTo>
                <a:lnTo>
                  <a:pt x="63291" y="436879"/>
                </a:lnTo>
                <a:lnTo>
                  <a:pt x="59042" y="383539"/>
                </a:lnTo>
                <a:lnTo>
                  <a:pt x="63291" y="331469"/>
                </a:lnTo>
                <a:lnTo>
                  <a:pt x="75586" y="281939"/>
                </a:lnTo>
                <a:lnTo>
                  <a:pt x="95252" y="234949"/>
                </a:lnTo>
                <a:lnTo>
                  <a:pt x="121611" y="193039"/>
                </a:lnTo>
                <a:lnTo>
                  <a:pt x="153987" y="154939"/>
                </a:lnTo>
                <a:lnTo>
                  <a:pt x="191799" y="121919"/>
                </a:lnTo>
                <a:lnTo>
                  <a:pt x="234318" y="96519"/>
                </a:lnTo>
                <a:lnTo>
                  <a:pt x="280877" y="76199"/>
                </a:lnTo>
                <a:lnTo>
                  <a:pt x="330807" y="63499"/>
                </a:lnTo>
                <a:lnTo>
                  <a:pt x="383438" y="59689"/>
                </a:lnTo>
                <a:lnTo>
                  <a:pt x="394931" y="57149"/>
                </a:lnTo>
                <a:lnTo>
                  <a:pt x="404280" y="50799"/>
                </a:lnTo>
                <a:lnTo>
                  <a:pt x="410565" y="41909"/>
                </a:lnTo>
                <a:lnTo>
                  <a:pt x="412864" y="30479"/>
                </a:lnTo>
                <a:lnTo>
                  <a:pt x="410565" y="19049"/>
                </a:lnTo>
                <a:lnTo>
                  <a:pt x="404280" y="8889"/>
                </a:lnTo>
                <a:lnTo>
                  <a:pt x="394931" y="2539"/>
                </a:lnTo>
                <a:lnTo>
                  <a:pt x="383438" y="0"/>
                </a:lnTo>
                <a:close/>
              </a:path>
              <a:path w="654050" h="767079">
                <a:moveTo>
                  <a:pt x="567947" y="661669"/>
                </a:moveTo>
                <a:lnTo>
                  <a:pt x="556667" y="661669"/>
                </a:lnTo>
                <a:lnTo>
                  <a:pt x="545604" y="665479"/>
                </a:lnTo>
                <a:lnTo>
                  <a:pt x="526949" y="675639"/>
                </a:lnTo>
                <a:lnTo>
                  <a:pt x="507647" y="684529"/>
                </a:lnTo>
                <a:lnTo>
                  <a:pt x="467499" y="697229"/>
                </a:lnTo>
                <a:lnTo>
                  <a:pt x="446865" y="702309"/>
                </a:lnTo>
                <a:lnTo>
                  <a:pt x="425950" y="706119"/>
                </a:lnTo>
                <a:lnTo>
                  <a:pt x="383438" y="708659"/>
                </a:lnTo>
                <a:lnTo>
                  <a:pt x="583908" y="708659"/>
                </a:lnTo>
                <a:lnTo>
                  <a:pt x="588865" y="698499"/>
                </a:lnTo>
                <a:lnTo>
                  <a:pt x="589638" y="687069"/>
                </a:lnTo>
                <a:lnTo>
                  <a:pt x="585889" y="675639"/>
                </a:lnTo>
                <a:lnTo>
                  <a:pt x="578126" y="666749"/>
                </a:lnTo>
                <a:lnTo>
                  <a:pt x="567947" y="661669"/>
                </a:lnTo>
                <a:close/>
              </a:path>
              <a:path w="654050" h="767079">
                <a:moveTo>
                  <a:pt x="393179" y="104139"/>
                </a:moveTo>
                <a:lnTo>
                  <a:pt x="383438" y="104139"/>
                </a:lnTo>
                <a:lnTo>
                  <a:pt x="327184" y="110489"/>
                </a:lnTo>
                <a:lnTo>
                  <a:pt x="274739" y="126999"/>
                </a:lnTo>
                <a:lnTo>
                  <a:pt x="227236" y="152399"/>
                </a:lnTo>
                <a:lnTo>
                  <a:pt x="185813" y="186689"/>
                </a:lnTo>
                <a:lnTo>
                  <a:pt x="151677" y="227329"/>
                </a:lnTo>
                <a:lnTo>
                  <a:pt x="125871" y="275589"/>
                </a:lnTo>
                <a:lnTo>
                  <a:pt x="109545" y="327659"/>
                </a:lnTo>
                <a:lnTo>
                  <a:pt x="103847" y="383539"/>
                </a:lnTo>
                <a:lnTo>
                  <a:pt x="109545" y="440689"/>
                </a:lnTo>
                <a:lnTo>
                  <a:pt x="125871" y="492759"/>
                </a:lnTo>
                <a:lnTo>
                  <a:pt x="151677" y="539749"/>
                </a:lnTo>
                <a:lnTo>
                  <a:pt x="185813" y="581659"/>
                </a:lnTo>
                <a:lnTo>
                  <a:pt x="227236" y="615949"/>
                </a:lnTo>
                <a:lnTo>
                  <a:pt x="274739" y="641349"/>
                </a:lnTo>
                <a:lnTo>
                  <a:pt x="327184" y="657859"/>
                </a:lnTo>
                <a:lnTo>
                  <a:pt x="383438" y="664209"/>
                </a:lnTo>
                <a:lnTo>
                  <a:pt x="429998" y="660399"/>
                </a:lnTo>
                <a:lnTo>
                  <a:pt x="474351" y="648969"/>
                </a:lnTo>
                <a:lnTo>
                  <a:pt x="515779" y="629919"/>
                </a:lnTo>
                <a:lnTo>
                  <a:pt x="517768" y="628649"/>
                </a:lnTo>
                <a:lnTo>
                  <a:pt x="383438" y="628649"/>
                </a:lnTo>
                <a:lnTo>
                  <a:pt x="334235" y="623569"/>
                </a:lnTo>
                <a:lnTo>
                  <a:pt x="288377" y="609599"/>
                </a:lnTo>
                <a:lnTo>
                  <a:pt x="246869" y="586739"/>
                </a:lnTo>
                <a:lnTo>
                  <a:pt x="210718" y="556259"/>
                </a:lnTo>
                <a:lnTo>
                  <a:pt x="181026" y="520699"/>
                </a:lnTo>
                <a:lnTo>
                  <a:pt x="158546" y="478789"/>
                </a:lnTo>
                <a:lnTo>
                  <a:pt x="144306" y="433069"/>
                </a:lnTo>
                <a:lnTo>
                  <a:pt x="139331" y="383539"/>
                </a:lnTo>
                <a:lnTo>
                  <a:pt x="144306" y="335279"/>
                </a:lnTo>
                <a:lnTo>
                  <a:pt x="158546" y="289559"/>
                </a:lnTo>
                <a:lnTo>
                  <a:pt x="181026" y="247649"/>
                </a:lnTo>
                <a:lnTo>
                  <a:pt x="210718" y="210819"/>
                </a:lnTo>
                <a:lnTo>
                  <a:pt x="246869" y="181609"/>
                </a:lnTo>
                <a:lnTo>
                  <a:pt x="288377" y="158749"/>
                </a:lnTo>
                <a:lnTo>
                  <a:pt x="334235" y="144779"/>
                </a:lnTo>
                <a:lnTo>
                  <a:pt x="383438" y="139699"/>
                </a:lnTo>
                <a:lnTo>
                  <a:pt x="393179" y="139699"/>
                </a:lnTo>
                <a:lnTo>
                  <a:pt x="401129" y="132079"/>
                </a:lnTo>
                <a:lnTo>
                  <a:pt x="401129" y="113029"/>
                </a:lnTo>
                <a:lnTo>
                  <a:pt x="393179" y="104139"/>
                </a:lnTo>
                <a:close/>
              </a:path>
              <a:path w="654050" h="767079">
                <a:moveTo>
                  <a:pt x="640854" y="434339"/>
                </a:moveTo>
                <a:lnTo>
                  <a:pt x="633900" y="434339"/>
                </a:lnTo>
                <a:lnTo>
                  <a:pt x="627514" y="436879"/>
                </a:lnTo>
                <a:lnTo>
                  <a:pt x="622407" y="440689"/>
                </a:lnTo>
                <a:lnTo>
                  <a:pt x="619290" y="447039"/>
                </a:lnTo>
                <a:lnTo>
                  <a:pt x="605445" y="486409"/>
                </a:lnTo>
                <a:lnTo>
                  <a:pt x="585858" y="520699"/>
                </a:lnTo>
                <a:lnTo>
                  <a:pt x="561188" y="551179"/>
                </a:lnTo>
                <a:lnTo>
                  <a:pt x="532091" y="577849"/>
                </a:lnTo>
                <a:lnTo>
                  <a:pt x="499108" y="599439"/>
                </a:lnTo>
                <a:lnTo>
                  <a:pt x="462913" y="614679"/>
                </a:lnTo>
                <a:lnTo>
                  <a:pt x="424144" y="624839"/>
                </a:lnTo>
                <a:lnTo>
                  <a:pt x="383438" y="628649"/>
                </a:lnTo>
                <a:lnTo>
                  <a:pt x="517768" y="628649"/>
                </a:lnTo>
                <a:lnTo>
                  <a:pt x="553567" y="605789"/>
                </a:lnTo>
                <a:lnTo>
                  <a:pt x="586958" y="575309"/>
                </a:lnTo>
                <a:lnTo>
                  <a:pt x="615221" y="539749"/>
                </a:lnTo>
                <a:lnTo>
                  <a:pt x="637619" y="500379"/>
                </a:lnTo>
                <a:lnTo>
                  <a:pt x="653415" y="457199"/>
                </a:lnTo>
                <a:lnTo>
                  <a:pt x="653879" y="449579"/>
                </a:lnTo>
                <a:lnTo>
                  <a:pt x="651644" y="443229"/>
                </a:lnTo>
                <a:lnTo>
                  <a:pt x="647155" y="438149"/>
                </a:lnTo>
                <a:lnTo>
                  <a:pt x="640854" y="434339"/>
                </a:lnTo>
                <a:close/>
              </a:path>
              <a:path w="654050" h="767079">
                <a:moveTo>
                  <a:pt x="393179" y="196849"/>
                </a:moveTo>
                <a:lnTo>
                  <a:pt x="383438" y="196849"/>
                </a:lnTo>
                <a:lnTo>
                  <a:pt x="345690" y="200659"/>
                </a:lnTo>
                <a:lnTo>
                  <a:pt x="278661" y="228599"/>
                </a:lnTo>
                <a:lnTo>
                  <a:pt x="228024" y="279399"/>
                </a:lnTo>
                <a:lnTo>
                  <a:pt x="199789" y="346709"/>
                </a:lnTo>
                <a:lnTo>
                  <a:pt x="195973" y="383539"/>
                </a:lnTo>
                <a:lnTo>
                  <a:pt x="199789" y="421639"/>
                </a:lnTo>
                <a:lnTo>
                  <a:pt x="228024" y="488949"/>
                </a:lnTo>
                <a:lnTo>
                  <a:pt x="278661" y="539749"/>
                </a:lnTo>
                <a:lnTo>
                  <a:pt x="345690" y="567689"/>
                </a:lnTo>
                <a:lnTo>
                  <a:pt x="383438" y="571499"/>
                </a:lnTo>
                <a:lnTo>
                  <a:pt x="421201" y="567689"/>
                </a:lnTo>
                <a:lnTo>
                  <a:pt x="456388" y="557529"/>
                </a:lnTo>
                <a:lnTo>
                  <a:pt x="488235" y="539749"/>
                </a:lnTo>
                <a:lnTo>
                  <a:pt x="492858" y="535939"/>
                </a:lnTo>
                <a:lnTo>
                  <a:pt x="383438" y="535939"/>
                </a:lnTo>
                <a:lnTo>
                  <a:pt x="352810" y="533399"/>
                </a:lnTo>
                <a:lnTo>
                  <a:pt x="298418" y="510539"/>
                </a:lnTo>
                <a:lnTo>
                  <a:pt x="257383" y="468629"/>
                </a:lnTo>
                <a:lnTo>
                  <a:pt x="234549" y="415289"/>
                </a:lnTo>
                <a:lnTo>
                  <a:pt x="231457" y="383539"/>
                </a:lnTo>
                <a:lnTo>
                  <a:pt x="234549" y="353059"/>
                </a:lnTo>
                <a:lnTo>
                  <a:pt x="257383" y="299719"/>
                </a:lnTo>
                <a:lnTo>
                  <a:pt x="298418" y="257809"/>
                </a:lnTo>
                <a:lnTo>
                  <a:pt x="352810" y="234949"/>
                </a:lnTo>
                <a:lnTo>
                  <a:pt x="383438" y="232409"/>
                </a:lnTo>
                <a:lnTo>
                  <a:pt x="393179" y="232409"/>
                </a:lnTo>
                <a:lnTo>
                  <a:pt x="401129" y="224789"/>
                </a:lnTo>
                <a:lnTo>
                  <a:pt x="401129" y="204469"/>
                </a:lnTo>
                <a:lnTo>
                  <a:pt x="393179" y="196849"/>
                </a:lnTo>
                <a:close/>
              </a:path>
              <a:path w="654050" h="767079">
                <a:moveTo>
                  <a:pt x="535052" y="281939"/>
                </a:moveTo>
                <a:lnTo>
                  <a:pt x="528287" y="281939"/>
                </a:lnTo>
                <a:lnTo>
                  <a:pt x="521614" y="284479"/>
                </a:lnTo>
                <a:lnTo>
                  <a:pt x="516458" y="288289"/>
                </a:lnTo>
                <a:lnTo>
                  <a:pt x="513527" y="294639"/>
                </a:lnTo>
                <a:lnTo>
                  <a:pt x="513049" y="300989"/>
                </a:lnTo>
                <a:lnTo>
                  <a:pt x="515251" y="308609"/>
                </a:lnTo>
                <a:lnTo>
                  <a:pt x="519894" y="316229"/>
                </a:lnTo>
                <a:lnTo>
                  <a:pt x="523955" y="326389"/>
                </a:lnTo>
                <a:lnTo>
                  <a:pt x="534133" y="364489"/>
                </a:lnTo>
                <a:lnTo>
                  <a:pt x="535444" y="383539"/>
                </a:lnTo>
                <a:lnTo>
                  <a:pt x="532349" y="415289"/>
                </a:lnTo>
                <a:lnTo>
                  <a:pt x="509475" y="468629"/>
                </a:lnTo>
                <a:lnTo>
                  <a:pt x="468488" y="510539"/>
                </a:lnTo>
                <a:lnTo>
                  <a:pt x="414093" y="533399"/>
                </a:lnTo>
                <a:lnTo>
                  <a:pt x="383438" y="535939"/>
                </a:lnTo>
                <a:lnTo>
                  <a:pt x="492858" y="535939"/>
                </a:lnTo>
                <a:lnTo>
                  <a:pt x="538854" y="488949"/>
                </a:lnTo>
                <a:lnTo>
                  <a:pt x="567015" y="421639"/>
                </a:lnTo>
                <a:lnTo>
                  <a:pt x="570814" y="383539"/>
                </a:lnTo>
                <a:lnTo>
                  <a:pt x="570423" y="372109"/>
                </a:lnTo>
                <a:lnTo>
                  <a:pt x="561007" y="323849"/>
                </a:lnTo>
                <a:lnTo>
                  <a:pt x="541143" y="285749"/>
                </a:lnTo>
                <a:lnTo>
                  <a:pt x="535052" y="281939"/>
                </a:lnTo>
                <a:close/>
              </a:path>
              <a:path w="654050" h="767079">
                <a:moveTo>
                  <a:pt x="450646" y="452119"/>
                </a:moveTo>
                <a:lnTo>
                  <a:pt x="316128" y="452119"/>
                </a:lnTo>
                <a:lnTo>
                  <a:pt x="330242" y="463549"/>
                </a:lnTo>
                <a:lnTo>
                  <a:pt x="346411" y="472439"/>
                </a:lnTo>
                <a:lnTo>
                  <a:pt x="364266" y="477519"/>
                </a:lnTo>
                <a:lnTo>
                  <a:pt x="383438" y="480059"/>
                </a:lnTo>
                <a:lnTo>
                  <a:pt x="402574" y="477519"/>
                </a:lnTo>
                <a:lnTo>
                  <a:pt x="420428" y="472439"/>
                </a:lnTo>
                <a:lnTo>
                  <a:pt x="436589" y="463549"/>
                </a:lnTo>
                <a:lnTo>
                  <a:pt x="450646" y="452119"/>
                </a:lnTo>
                <a:close/>
              </a:path>
              <a:path w="654050" h="767079">
                <a:moveTo>
                  <a:pt x="383438" y="288289"/>
                </a:moveTo>
                <a:lnTo>
                  <a:pt x="330258" y="304799"/>
                </a:lnTo>
                <a:lnTo>
                  <a:pt x="316052" y="317499"/>
                </a:lnTo>
                <a:lnTo>
                  <a:pt x="304369" y="331469"/>
                </a:lnTo>
                <a:lnTo>
                  <a:pt x="295532" y="346709"/>
                </a:lnTo>
                <a:lnTo>
                  <a:pt x="289938" y="364489"/>
                </a:lnTo>
                <a:lnTo>
                  <a:pt x="287985" y="383539"/>
                </a:lnTo>
                <a:lnTo>
                  <a:pt x="289936" y="403859"/>
                </a:lnTo>
                <a:lnTo>
                  <a:pt x="295517" y="421639"/>
                </a:lnTo>
                <a:lnTo>
                  <a:pt x="304321" y="436879"/>
                </a:lnTo>
                <a:lnTo>
                  <a:pt x="315937" y="450849"/>
                </a:lnTo>
                <a:lnTo>
                  <a:pt x="316052" y="452119"/>
                </a:lnTo>
                <a:lnTo>
                  <a:pt x="450761" y="452119"/>
                </a:lnTo>
                <a:lnTo>
                  <a:pt x="457145" y="444499"/>
                </a:lnTo>
                <a:lnTo>
                  <a:pt x="383438" y="444499"/>
                </a:lnTo>
                <a:lnTo>
                  <a:pt x="371317" y="443229"/>
                </a:lnTo>
                <a:lnTo>
                  <a:pt x="360052" y="439419"/>
                </a:lnTo>
                <a:lnTo>
                  <a:pt x="349885" y="434339"/>
                </a:lnTo>
                <a:lnTo>
                  <a:pt x="341058" y="426719"/>
                </a:lnTo>
                <a:lnTo>
                  <a:pt x="333689" y="417829"/>
                </a:lnTo>
                <a:lnTo>
                  <a:pt x="328214" y="407669"/>
                </a:lnTo>
                <a:lnTo>
                  <a:pt x="324760" y="396239"/>
                </a:lnTo>
                <a:lnTo>
                  <a:pt x="323557" y="383539"/>
                </a:lnTo>
                <a:lnTo>
                  <a:pt x="324760" y="372109"/>
                </a:lnTo>
                <a:lnTo>
                  <a:pt x="328214" y="360679"/>
                </a:lnTo>
                <a:lnTo>
                  <a:pt x="333689" y="350519"/>
                </a:lnTo>
                <a:lnTo>
                  <a:pt x="340956" y="341629"/>
                </a:lnTo>
                <a:lnTo>
                  <a:pt x="349885" y="334009"/>
                </a:lnTo>
                <a:lnTo>
                  <a:pt x="360052" y="328929"/>
                </a:lnTo>
                <a:lnTo>
                  <a:pt x="371317" y="325119"/>
                </a:lnTo>
                <a:lnTo>
                  <a:pt x="383438" y="323849"/>
                </a:lnTo>
                <a:lnTo>
                  <a:pt x="456231" y="323849"/>
                </a:lnTo>
                <a:lnTo>
                  <a:pt x="450964" y="317499"/>
                </a:lnTo>
                <a:lnTo>
                  <a:pt x="450761" y="317499"/>
                </a:lnTo>
                <a:lnTo>
                  <a:pt x="450761" y="316229"/>
                </a:lnTo>
                <a:lnTo>
                  <a:pt x="436637" y="304799"/>
                </a:lnTo>
                <a:lnTo>
                  <a:pt x="420443" y="295909"/>
                </a:lnTo>
                <a:lnTo>
                  <a:pt x="402576" y="290829"/>
                </a:lnTo>
                <a:lnTo>
                  <a:pt x="383438" y="288289"/>
                </a:lnTo>
                <a:close/>
              </a:path>
              <a:path w="654050" h="767079">
                <a:moveTo>
                  <a:pt x="456231" y="323849"/>
                </a:moveTo>
                <a:lnTo>
                  <a:pt x="383438" y="323849"/>
                </a:lnTo>
                <a:lnTo>
                  <a:pt x="395534" y="325119"/>
                </a:lnTo>
                <a:lnTo>
                  <a:pt x="406800" y="328929"/>
                </a:lnTo>
                <a:lnTo>
                  <a:pt x="438640" y="360679"/>
                </a:lnTo>
                <a:lnTo>
                  <a:pt x="443318" y="383539"/>
                </a:lnTo>
                <a:lnTo>
                  <a:pt x="442107" y="396239"/>
                </a:lnTo>
                <a:lnTo>
                  <a:pt x="438640" y="407669"/>
                </a:lnTo>
                <a:lnTo>
                  <a:pt x="433165" y="417829"/>
                </a:lnTo>
                <a:lnTo>
                  <a:pt x="425932" y="426719"/>
                </a:lnTo>
                <a:lnTo>
                  <a:pt x="425742" y="426719"/>
                </a:lnTo>
                <a:lnTo>
                  <a:pt x="416960" y="434339"/>
                </a:lnTo>
                <a:lnTo>
                  <a:pt x="406800" y="439419"/>
                </a:lnTo>
                <a:lnTo>
                  <a:pt x="395534" y="443229"/>
                </a:lnTo>
                <a:lnTo>
                  <a:pt x="383438" y="444499"/>
                </a:lnTo>
                <a:lnTo>
                  <a:pt x="457145" y="444499"/>
                </a:lnTo>
                <a:lnTo>
                  <a:pt x="462466" y="438149"/>
                </a:lnTo>
                <a:lnTo>
                  <a:pt x="471292" y="421639"/>
                </a:lnTo>
                <a:lnTo>
                  <a:pt x="476862" y="403859"/>
                </a:lnTo>
                <a:lnTo>
                  <a:pt x="478802" y="383539"/>
                </a:lnTo>
                <a:lnTo>
                  <a:pt x="476865" y="364489"/>
                </a:lnTo>
                <a:lnTo>
                  <a:pt x="471317" y="346709"/>
                </a:lnTo>
                <a:lnTo>
                  <a:pt x="462552" y="331469"/>
                </a:lnTo>
                <a:lnTo>
                  <a:pt x="456231" y="3238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55"/>
          <p:cNvSpPr txBox="1"/>
          <p:nvPr/>
        </p:nvSpPr>
        <p:spPr>
          <a:xfrm>
            <a:off x="13182601" y="990600"/>
            <a:ext cx="1371600" cy="1074653"/>
          </a:xfrm>
          <a:prstGeom prst="rect">
            <a:avLst/>
          </a:prstGeom>
        </p:spPr>
        <p:txBody>
          <a:bodyPr vert="horz" wrap="square" lIns="0" tIns="576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40"/>
              </a:spcBef>
            </a:pPr>
            <a:r>
              <a:rPr lang="es-ES_tradnl" sz="3200" kern="0" dirty="0">
                <a:solidFill>
                  <a:schemeClr val="accent1"/>
                </a:solidFill>
                <a:latin typeface="Tahoma" panose="020B0604030504040204"/>
                <a:cs typeface="Tahoma" panose="020B0604030504040204"/>
              </a:rPr>
              <a:t>Cádiz</a:t>
            </a:r>
            <a:endParaRPr sz="3200" kern="0" dirty="0">
              <a:solidFill>
                <a:schemeClr val="accent1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3" name="object 53"/>
          <p:cNvSpPr txBox="1"/>
          <p:nvPr/>
        </p:nvSpPr>
        <p:spPr>
          <a:xfrm>
            <a:off x="13030201" y="457200"/>
            <a:ext cx="1870366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kern="0" dirty="0">
                <a:solidFill>
                  <a:srgbClr val="6FBCE0"/>
                </a:solidFill>
                <a:latin typeface="Tahoma" panose="020B0604030504040204"/>
                <a:cs typeface="Tahoma" panose="020B0604030504040204"/>
              </a:rPr>
              <a:t>Informe</a:t>
            </a:r>
            <a:endParaRPr sz="28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4" name="object 8"/>
          <p:cNvSpPr txBox="1"/>
          <p:nvPr/>
        </p:nvSpPr>
        <p:spPr>
          <a:xfrm>
            <a:off x="14859000" y="813737"/>
            <a:ext cx="2819400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2020/21</a:t>
            </a:r>
            <a:endParaRPr sz="535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5" name="object 54"/>
          <p:cNvSpPr txBox="1"/>
          <p:nvPr/>
        </p:nvSpPr>
        <p:spPr>
          <a:xfrm>
            <a:off x="11353801" y="685800"/>
            <a:ext cx="8077199" cy="112274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27400" b="1" i="0">
                <a:solidFill>
                  <a:srgbClr val="0A7BBC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>
              <a:spcBef>
                <a:spcPts val="115"/>
              </a:spcBef>
            </a:pPr>
            <a:r>
              <a:rPr lang="it-IT" sz="7200" kern="0" dirty="0">
                <a:solidFill>
                  <a:srgbClr val="972109"/>
                </a:solidFill>
              </a:rPr>
              <a:t>     </a:t>
            </a:r>
            <a:r>
              <a:rPr lang="it-IT" sz="7200" kern="0" dirty="0">
                <a:solidFill>
                  <a:schemeClr val="accent1"/>
                </a:solidFill>
              </a:rPr>
              <a:t>GEM</a:t>
            </a:r>
            <a:endParaRPr lang="it-IT" sz="7200" kern="0" dirty="0">
              <a:solidFill>
                <a:schemeClr val="accent1"/>
              </a:solidFill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6767514"/>
            <a:ext cx="1143000" cy="1143000"/>
          </a:xfrm>
          <a:prstGeom prst="rect">
            <a:avLst/>
          </a:prstGeom>
        </p:spPr>
      </p:pic>
      <p:pic>
        <p:nvPicPr>
          <p:cNvPr id="7" name="Gráfico 6" descr="Tendencia al alz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5400" y="3822316"/>
            <a:ext cx="914400" cy="914400"/>
          </a:xfrm>
          <a:prstGeom prst="rect">
            <a:avLst/>
          </a:prstGeom>
        </p:spPr>
      </p:pic>
      <p:pic>
        <p:nvPicPr>
          <p:cNvPr id="13" name="Gráfico 12" descr="Moneda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6767" y="815530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976127" cy="13665200"/>
            <a:chOff x="0" y="0"/>
            <a:chExt cx="7976127" cy="13665200"/>
          </a:xfrm>
        </p:grpSpPr>
        <p:sp>
          <p:nvSpPr>
            <p:cNvPr id="4" name="object 4"/>
            <p:cNvSpPr/>
            <p:nvPr/>
          </p:nvSpPr>
          <p:spPr>
            <a:xfrm>
              <a:off x="2718327" y="0"/>
              <a:ext cx="5257800" cy="13665200"/>
            </a:xfrm>
            <a:custGeom>
              <a:avLst/>
              <a:gdLst/>
              <a:ahLst/>
              <a:cxnLst/>
              <a:rect l="l" t="t" r="r" b="b"/>
              <a:pathLst>
                <a:path w="5257800" h="13665200">
                  <a:moveTo>
                    <a:pt x="2033941" y="0"/>
                  </a:moveTo>
                  <a:lnTo>
                    <a:pt x="803540" y="0"/>
                  </a:lnTo>
                  <a:lnTo>
                    <a:pt x="4027397" y="5792433"/>
                  </a:lnTo>
                  <a:lnTo>
                    <a:pt x="0" y="13665200"/>
                  </a:lnTo>
                  <a:lnTo>
                    <a:pt x="1230401" y="13665200"/>
                  </a:lnTo>
                  <a:lnTo>
                    <a:pt x="5257799" y="5792433"/>
                  </a:lnTo>
                  <a:lnTo>
                    <a:pt x="2033941" y="0"/>
                  </a:lnTo>
                  <a:close/>
                </a:path>
              </a:pathLst>
            </a:custGeom>
            <a:solidFill>
              <a:srgbClr val="EEF3F6">
                <a:alpha val="323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6746240" cy="13665200"/>
            </a:xfrm>
            <a:custGeom>
              <a:avLst/>
              <a:gdLst/>
              <a:ahLst/>
              <a:cxnLst/>
              <a:rect l="l" t="t" r="r" b="b"/>
              <a:pathLst>
                <a:path w="6746240" h="13665200">
                  <a:moveTo>
                    <a:pt x="3521868" y="0"/>
                  </a:moveTo>
                  <a:lnTo>
                    <a:pt x="386486" y="0"/>
                  </a:lnTo>
                  <a:lnTo>
                    <a:pt x="3796152" y="5792220"/>
                  </a:lnTo>
                  <a:lnTo>
                    <a:pt x="0" y="12749320"/>
                  </a:lnTo>
                  <a:lnTo>
                    <a:pt x="0" y="13665200"/>
                  </a:lnTo>
                  <a:lnTo>
                    <a:pt x="2718330" y="13665200"/>
                  </a:lnTo>
                  <a:lnTo>
                    <a:pt x="6745727" y="5792435"/>
                  </a:lnTo>
                  <a:lnTo>
                    <a:pt x="3521868" y="0"/>
                  </a:lnTo>
                  <a:close/>
                </a:path>
              </a:pathLst>
            </a:custGeom>
            <a:solidFill>
              <a:srgbClr val="E1E9F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6746240" cy="13665200"/>
            </a:xfrm>
            <a:custGeom>
              <a:avLst/>
              <a:gdLst/>
              <a:ahLst/>
              <a:cxnLst/>
              <a:rect l="l" t="t" r="r" b="b"/>
              <a:pathLst>
                <a:path w="6746240" h="13665200">
                  <a:moveTo>
                    <a:pt x="3521868" y="0"/>
                  </a:moveTo>
                  <a:lnTo>
                    <a:pt x="386486" y="0"/>
                  </a:lnTo>
                  <a:lnTo>
                    <a:pt x="3796152" y="5792220"/>
                  </a:lnTo>
                  <a:lnTo>
                    <a:pt x="0" y="12749320"/>
                  </a:lnTo>
                  <a:lnTo>
                    <a:pt x="0" y="13665200"/>
                  </a:lnTo>
                  <a:lnTo>
                    <a:pt x="2718330" y="13665200"/>
                  </a:lnTo>
                  <a:lnTo>
                    <a:pt x="6745727" y="5792435"/>
                  </a:lnTo>
                  <a:lnTo>
                    <a:pt x="3521868" y="0"/>
                  </a:lnTo>
                  <a:close/>
                </a:path>
              </a:pathLst>
            </a:custGeom>
            <a:solidFill>
              <a:srgbClr val="EEF3F6">
                <a:alpha val="203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12154" y="614181"/>
            <a:ext cx="10729608" cy="38600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sz="7000" spc="-380" dirty="0" err="1">
                <a:solidFill>
                  <a:srgbClr val="0A7BBA"/>
                </a:solidFill>
              </a:rPr>
              <a:t>Conclusiones</a:t>
            </a:r>
            <a:br>
              <a:rPr lang="es-ES" sz="7000" spc="-380" dirty="0">
                <a:solidFill>
                  <a:srgbClr val="0A7BBA"/>
                </a:solidFill>
              </a:rPr>
            </a:br>
            <a:br>
              <a:rPr lang="es-ES" sz="7000" spc="-380" dirty="0">
                <a:solidFill>
                  <a:srgbClr val="0A7BBA"/>
                </a:solidFill>
              </a:rPr>
            </a:br>
            <a:r>
              <a:rPr lang="es-ES" sz="4000" b="1" dirty="0">
                <a:effectLst/>
                <a:latin typeface="Calibri" panose="020F0502020204030204" charset="0"/>
                <a:ea typeface="Calibri" panose="020F0502020204030204" charset="0"/>
              </a:rPr>
              <a:t>Cultura, educación, y tecnología</a:t>
            </a:r>
            <a:br>
              <a:rPr lang="es-ES" sz="1800" dirty="0">
                <a:effectLst/>
                <a:latin typeface="Calibri" panose="020F0502020204030204" charset="0"/>
                <a:ea typeface="Calibri" panose="020F0502020204030204" charset="0"/>
              </a:rPr>
            </a:br>
            <a:endParaRPr sz="7000" dirty="0"/>
          </a:p>
        </p:txBody>
      </p:sp>
      <p:grpSp>
        <p:nvGrpSpPr>
          <p:cNvPr id="10" name="object 10"/>
          <p:cNvGrpSpPr/>
          <p:nvPr/>
        </p:nvGrpSpPr>
        <p:grpSpPr>
          <a:xfrm>
            <a:off x="1020762" y="5091610"/>
            <a:ext cx="16271050" cy="2223592"/>
            <a:chOff x="1020762" y="5525960"/>
            <a:chExt cx="16271050" cy="1320165"/>
          </a:xfrm>
        </p:grpSpPr>
        <p:sp>
          <p:nvSpPr>
            <p:cNvPr id="11" name="object 11"/>
            <p:cNvSpPr/>
            <p:nvPr/>
          </p:nvSpPr>
          <p:spPr>
            <a:xfrm>
              <a:off x="2738247" y="5525960"/>
              <a:ext cx="14553565" cy="1320165"/>
            </a:xfrm>
            <a:custGeom>
              <a:avLst/>
              <a:gdLst/>
              <a:ahLst/>
              <a:cxnLst/>
              <a:rect l="l" t="t" r="r" b="b"/>
              <a:pathLst>
                <a:path w="14553565" h="1320165">
                  <a:moveTo>
                    <a:pt x="14553120" y="0"/>
                  </a:moveTo>
                  <a:lnTo>
                    <a:pt x="0" y="0"/>
                  </a:lnTo>
                  <a:lnTo>
                    <a:pt x="0" y="1319987"/>
                  </a:lnTo>
                  <a:lnTo>
                    <a:pt x="14553120" y="1319987"/>
                  </a:lnTo>
                  <a:lnTo>
                    <a:pt x="14553120" y="0"/>
                  </a:lnTo>
                  <a:close/>
                </a:path>
              </a:pathLst>
            </a:custGeom>
            <a:solidFill>
              <a:srgbClr val="6FBA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20762" y="5525960"/>
              <a:ext cx="1595120" cy="1320165"/>
            </a:xfrm>
            <a:custGeom>
              <a:avLst/>
              <a:gdLst/>
              <a:ahLst/>
              <a:cxnLst/>
              <a:rect l="l" t="t" r="r" b="b"/>
              <a:pathLst>
                <a:path w="1595120" h="1320165">
                  <a:moveTo>
                    <a:pt x="1595018" y="0"/>
                  </a:moveTo>
                  <a:lnTo>
                    <a:pt x="0" y="0"/>
                  </a:lnTo>
                  <a:lnTo>
                    <a:pt x="0" y="1319987"/>
                  </a:lnTo>
                  <a:lnTo>
                    <a:pt x="1595018" y="1319987"/>
                  </a:lnTo>
                  <a:lnTo>
                    <a:pt x="1595018" y="0"/>
                  </a:lnTo>
                  <a:close/>
                </a:path>
              </a:pathLst>
            </a:custGeom>
            <a:solidFill>
              <a:srgbClr val="0A7BB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1020762" y="5080635"/>
            <a:ext cx="1972633" cy="1320165"/>
            <a:chOff x="1020762" y="6934695"/>
            <a:chExt cx="1972633" cy="1320165"/>
          </a:xfrm>
        </p:grpSpPr>
        <p:sp>
          <p:nvSpPr>
            <p:cNvPr id="17" name="object 17"/>
            <p:cNvSpPr/>
            <p:nvPr/>
          </p:nvSpPr>
          <p:spPr>
            <a:xfrm>
              <a:off x="1020762" y="6934695"/>
              <a:ext cx="1595120" cy="1320165"/>
            </a:xfrm>
            <a:custGeom>
              <a:avLst/>
              <a:gdLst/>
              <a:ahLst/>
              <a:cxnLst/>
              <a:rect l="l" t="t" r="r" b="b"/>
              <a:pathLst>
                <a:path w="1595120" h="1320165">
                  <a:moveTo>
                    <a:pt x="1595018" y="0"/>
                  </a:moveTo>
                  <a:lnTo>
                    <a:pt x="0" y="0"/>
                  </a:lnTo>
                  <a:lnTo>
                    <a:pt x="0" y="1319987"/>
                  </a:lnTo>
                  <a:lnTo>
                    <a:pt x="1595018" y="1319987"/>
                  </a:lnTo>
                  <a:lnTo>
                    <a:pt x="1595018" y="0"/>
                  </a:lnTo>
                  <a:close/>
                </a:path>
              </a:pathLst>
            </a:custGeom>
            <a:solidFill>
              <a:srgbClr val="0A7B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437770" y="7362996"/>
              <a:ext cx="555625" cy="419100"/>
            </a:xfrm>
            <a:custGeom>
              <a:avLst/>
              <a:gdLst/>
              <a:ahLst/>
              <a:cxnLst/>
              <a:rect l="l" t="t" r="r" b="b"/>
              <a:pathLst>
                <a:path w="555625" h="419100">
                  <a:moveTo>
                    <a:pt x="94924" y="0"/>
                  </a:moveTo>
                  <a:lnTo>
                    <a:pt x="50195" y="0"/>
                  </a:lnTo>
                  <a:lnTo>
                    <a:pt x="28842" y="3800"/>
                  </a:lnTo>
                  <a:lnTo>
                    <a:pt x="13415" y="13801"/>
                  </a:lnTo>
                  <a:lnTo>
                    <a:pt x="4057" y="27903"/>
                  </a:lnTo>
                  <a:lnTo>
                    <a:pt x="906" y="44005"/>
                  </a:lnTo>
                  <a:lnTo>
                    <a:pt x="2047" y="54421"/>
                  </a:lnTo>
                  <a:lnTo>
                    <a:pt x="5371" y="64019"/>
                  </a:lnTo>
                  <a:lnTo>
                    <a:pt x="10736" y="72528"/>
                  </a:lnTo>
                  <a:lnTo>
                    <a:pt x="17992" y="79679"/>
                  </a:lnTo>
                  <a:lnTo>
                    <a:pt x="170946" y="209372"/>
                  </a:lnTo>
                  <a:lnTo>
                    <a:pt x="16578" y="340271"/>
                  </a:lnTo>
                  <a:lnTo>
                    <a:pt x="4467" y="355702"/>
                  </a:lnTo>
                  <a:lnTo>
                    <a:pt x="0" y="372062"/>
                  </a:lnTo>
                  <a:lnTo>
                    <a:pt x="2003" y="387733"/>
                  </a:lnTo>
                  <a:lnTo>
                    <a:pt x="35394" y="417111"/>
                  </a:lnTo>
                  <a:lnTo>
                    <a:pt x="50195" y="418744"/>
                  </a:lnTo>
                  <a:lnTo>
                    <a:pt x="94924" y="418744"/>
                  </a:lnTo>
                  <a:lnTo>
                    <a:pt x="137571" y="402755"/>
                  </a:lnTo>
                  <a:lnTo>
                    <a:pt x="320133" y="245986"/>
                  </a:lnTo>
                  <a:lnTo>
                    <a:pt x="338574" y="209372"/>
                  </a:lnTo>
                  <a:lnTo>
                    <a:pt x="337344" y="198897"/>
                  </a:lnTo>
                  <a:lnTo>
                    <a:pt x="137571" y="15989"/>
                  </a:lnTo>
                  <a:lnTo>
                    <a:pt x="109374" y="1421"/>
                  </a:lnTo>
                  <a:lnTo>
                    <a:pt x="94924" y="0"/>
                  </a:lnTo>
                  <a:close/>
                </a:path>
                <a:path w="555625" h="419100">
                  <a:moveTo>
                    <a:pt x="311650" y="0"/>
                  </a:moveTo>
                  <a:lnTo>
                    <a:pt x="266907" y="0"/>
                  </a:lnTo>
                  <a:lnTo>
                    <a:pt x="245562" y="3800"/>
                  </a:lnTo>
                  <a:lnTo>
                    <a:pt x="230139" y="13801"/>
                  </a:lnTo>
                  <a:lnTo>
                    <a:pt x="220782" y="27903"/>
                  </a:lnTo>
                  <a:lnTo>
                    <a:pt x="217631" y="44005"/>
                  </a:lnTo>
                  <a:lnTo>
                    <a:pt x="218770" y="54421"/>
                  </a:lnTo>
                  <a:lnTo>
                    <a:pt x="222092" y="64019"/>
                  </a:lnTo>
                  <a:lnTo>
                    <a:pt x="227458" y="72528"/>
                  </a:lnTo>
                  <a:lnTo>
                    <a:pt x="234726" y="79679"/>
                  </a:lnTo>
                  <a:lnTo>
                    <a:pt x="387646" y="209372"/>
                  </a:lnTo>
                  <a:lnTo>
                    <a:pt x="233324" y="340271"/>
                  </a:lnTo>
                  <a:lnTo>
                    <a:pt x="221207" y="355668"/>
                  </a:lnTo>
                  <a:lnTo>
                    <a:pt x="216730" y="372062"/>
                  </a:lnTo>
                  <a:lnTo>
                    <a:pt x="218743" y="387733"/>
                  </a:lnTo>
                  <a:lnTo>
                    <a:pt x="252159" y="417120"/>
                  </a:lnTo>
                  <a:lnTo>
                    <a:pt x="266907" y="418744"/>
                  </a:lnTo>
                  <a:lnTo>
                    <a:pt x="311650" y="418744"/>
                  </a:lnTo>
                  <a:lnTo>
                    <a:pt x="354283" y="402755"/>
                  </a:lnTo>
                  <a:lnTo>
                    <a:pt x="536846" y="245986"/>
                  </a:lnTo>
                  <a:lnTo>
                    <a:pt x="555286" y="209372"/>
                  </a:lnTo>
                  <a:lnTo>
                    <a:pt x="554057" y="198897"/>
                  </a:lnTo>
                  <a:lnTo>
                    <a:pt x="354283" y="15989"/>
                  </a:lnTo>
                  <a:lnTo>
                    <a:pt x="326092" y="1421"/>
                  </a:lnTo>
                  <a:lnTo>
                    <a:pt x="311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474892" y="7401102"/>
              <a:ext cx="480059" cy="342900"/>
            </a:xfrm>
            <a:custGeom>
              <a:avLst/>
              <a:gdLst/>
              <a:ahLst/>
              <a:cxnLst/>
              <a:rect l="l" t="t" r="r" b="b"/>
              <a:pathLst>
                <a:path w="480060" h="342900">
                  <a:moveTo>
                    <a:pt x="65265" y="0"/>
                  </a:moveTo>
                  <a:lnTo>
                    <a:pt x="5600" y="0"/>
                  </a:lnTo>
                  <a:lnTo>
                    <a:pt x="1892" y="1968"/>
                  </a:lnTo>
                  <a:lnTo>
                    <a:pt x="1892" y="8534"/>
                  </a:lnTo>
                  <a:lnTo>
                    <a:pt x="2806" y="10502"/>
                  </a:lnTo>
                  <a:lnTo>
                    <a:pt x="4673" y="11798"/>
                  </a:lnTo>
                  <a:lnTo>
                    <a:pt x="189242" y="168313"/>
                  </a:lnTo>
                  <a:lnTo>
                    <a:pt x="191096" y="170281"/>
                  </a:lnTo>
                  <a:lnTo>
                    <a:pt x="191096" y="172250"/>
                  </a:lnTo>
                  <a:lnTo>
                    <a:pt x="189242" y="174218"/>
                  </a:lnTo>
                  <a:lnTo>
                    <a:pt x="4673" y="330720"/>
                  </a:lnTo>
                  <a:lnTo>
                    <a:pt x="939" y="334022"/>
                  </a:lnTo>
                  <a:lnTo>
                    <a:pt x="0" y="336791"/>
                  </a:lnTo>
                  <a:lnTo>
                    <a:pt x="1892" y="339089"/>
                  </a:lnTo>
                  <a:lnTo>
                    <a:pt x="3733" y="341401"/>
                  </a:lnTo>
                  <a:lnTo>
                    <a:pt x="7480" y="342531"/>
                  </a:lnTo>
                  <a:lnTo>
                    <a:pt x="65265" y="342531"/>
                  </a:lnTo>
                  <a:lnTo>
                    <a:pt x="70853" y="340563"/>
                  </a:lnTo>
                  <a:lnTo>
                    <a:pt x="74587" y="336638"/>
                  </a:lnTo>
                  <a:lnTo>
                    <a:pt x="259143" y="178155"/>
                  </a:lnTo>
                  <a:lnTo>
                    <a:pt x="261950" y="176187"/>
                  </a:lnTo>
                  <a:lnTo>
                    <a:pt x="263347" y="173901"/>
                  </a:lnTo>
                  <a:lnTo>
                    <a:pt x="263347" y="168655"/>
                  </a:lnTo>
                  <a:lnTo>
                    <a:pt x="261950" y="166344"/>
                  </a:lnTo>
                  <a:lnTo>
                    <a:pt x="259143" y="164376"/>
                  </a:lnTo>
                  <a:lnTo>
                    <a:pt x="74587" y="5905"/>
                  </a:lnTo>
                  <a:lnTo>
                    <a:pt x="70853" y="1968"/>
                  </a:lnTo>
                  <a:lnTo>
                    <a:pt x="65265" y="0"/>
                  </a:lnTo>
                  <a:close/>
                </a:path>
                <a:path w="480060" h="342900">
                  <a:moveTo>
                    <a:pt x="281978" y="0"/>
                  </a:moveTo>
                  <a:lnTo>
                    <a:pt x="222313" y="0"/>
                  </a:lnTo>
                  <a:lnTo>
                    <a:pt x="218605" y="1968"/>
                  </a:lnTo>
                  <a:lnTo>
                    <a:pt x="218605" y="8534"/>
                  </a:lnTo>
                  <a:lnTo>
                    <a:pt x="219519" y="10502"/>
                  </a:lnTo>
                  <a:lnTo>
                    <a:pt x="221411" y="11798"/>
                  </a:lnTo>
                  <a:lnTo>
                    <a:pt x="405955" y="168313"/>
                  </a:lnTo>
                  <a:lnTo>
                    <a:pt x="407809" y="170281"/>
                  </a:lnTo>
                  <a:lnTo>
                    <a:pt x="407809" y="172250"/>
                  </a:lnTo>
                  <a:lnTo>
                    <a:pt x="405955" y="174218"/>
                  </a:lnTo>
                  <a:lnTo>
                    <a:pt x="221411" y="330720"/>
                  </a:lnTo>
                  <a:lnTo>
                    <a:pt x="217665" y="334022"/>
                  </a:lnTo>
                  <a:lnTo>
                    <a:pt x="216725" y="336791"/>
                  </a:lnTo>
                  <a:lnTo>
                    <a:pt x="218605" y="339089"/>
                  </a:lnTo>
                  <a:lnTo>
                    <a:pt x="220459" y="341401"/>
                  </a:lnTo>
                  <a:lnTo>
                    <a:pt x="224193" y="342531"/>
                  </a:lnTo>
                  <a:lnTo>
                    <a:pt x="281978" y="342531"/>
                  </a:lnTo>
                  <a:lnTo>
                    <a:pt x="287578" y="340563"/>
                  </a:lnTo>
                  <a:lnTo>
                    <a:pt x="291312" y="336638"/>
                  </a:lnTo>
                  <a:lnTo>
                    <a:pt x="475869" y="178155"/>
                  </a:lnTo>
                  <a:lnTo>
                    <a:pt x="478675" y="176187"/>
                  </a:lnTo>
                  <a:lnTo>
                    <a:pt x="480059" y="173901"/>
                  </a:lnTo>
                  <a:lnTo>
                    <a:pt x="480059" y="168655"/>
                  </a:lnTo>
                  <a:lnTo>
                    <a:pt x="478675" y="166344"/>
                  </a:lnTo>
                  <a:lnTo>
                    <a:pt x="475869" y="164376"/>
                  </a:lnTo>
                  <a:lnTo>
                    <a:pt x="291312" y="5905"/>
                  </a:lnTo>
                  <a:lnTo>
                    <a:pt x="287578" y="1968"/>
                  </a:lnTo>
                  <a:lnTo>
                    <a:pt x="281978" y="0"/>
                  </a:lnTo>
                  <a:close/>
                </a:path>
              </a:pathLst>
            </a:custGeom>
            <a:solidFill>
              <a:srgbClr val="0A7BB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1020762" y="8063409"/>
            <a:ext cx="16270605" cy="1320165"/>
            <a:chOff x="1020762" y="8343430"/>
            <a:chExt cx="16270605" cy="1320165"/>
          </a:xfrm>
        </p:grpSpPr>
        <p:sp>
          <p:nvSpPr>
            <p:cNvPr id="21" name="object 21"/>
            <p:cNvSpPr/>
            <p:nvPr/>
          </p:nvSpPr>
          <p:spPr>
            <a:xfrm>
              <a:off x="2738247" y="8343430"/>
              <a:ext cx="14553565" cy="1320165"/>
            </a:xfrm>
            <a:custGeom>
              <a:avLst/>
              <a:gdLst/>
              <a:ahLst/>
              <a:cxnLst/>
              <a:rect l="l" t="t" r="r" b="b"/>
              <a:pathLst>
                <a:path w="14553565" h="1320165">
                  <a:moveTo>
                    <a:pt x="14553120" y="0"/>
                  </a:moveTo>
                  <a:lnTo>
                    <a:pt x="0" y="0"/>
                  </a:lnTo>
                  <a:lnTo>
                    <a:pt x="0" y="1319999"/>
                  </a:lnTo>
                  <a:lnTo>
                    <a:pt x="14553120" y="1319999"/>
                  </a:lnTo>
                  <a:lnTo>
                    <a:pt x="14553120" y="0"/>
                  </a:lnTo>
                  <a:close/>
                </a:path>
              </a:pathLst>
            </a:custGeom>
            <a:solidFill>
              <a:srgbClr val="6FBA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20762" y="8343430"/>
              <a:ext cx="1595120" cy="1320165"/>
            </a:xfrm>
            <a:custGeom>
              <a:avLst/>
              <a:gdLst/>
              <a:ahLst/>
              <a:cxnLst/>
              <a:rect l="l" t="t" r="r" b="b"/>
              <a:pathLst>
                <a:path w="1595120" h="1320165">
                  <a:moveTo>
                    <a:pt x="1595018" y="0"/>
                  </a:moveTo>
                  <a:lnTo>
                    <a:pt x="0" y="0"/>
                  </a:lnTo>
                  <a:lnTo>
                    <a:pt x="0" y="1319999"/>
                  </a:lnTo>
                  <a:lnTo>
                    <a:pt x="1595018" y="1319999"/>
                  </a:lnTo>
                  <a:lnTo>
                    <a:pt x="1595018" y="0"/>
                  </a:lnTo>
                  <a:close/>
                </a:path>
              </a:pathLst>
            </a:custGeom>
            <a:solidFill>
              <a:srgbClr val="0A7B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437737" y="8771741"/>
              <a:ext cx="555625" cy="419100"/>
            </a:xfrm>
            <a:custGeom>
              <a:avLst/>
              <a:gdLst/>
              <a:ahLst/>
              <a:cxnLst/>
              <a:rect l="l" t="t" r="r" b="b"/>
              <a:pathLst>
                <a:path w="555625" h="419100">
                  <a:moveTo>
                    <a:pt x="94957" y="0"/>
                  </a:moveTo>
                  <a:lnTo>
                    <a:pt x="50228" y="0"/>
                  </a:lnTo>
                  <a:lnTo>
                    <a:pt x="28875" y="3800"/>
                  </a:lnTo>
                  <a:lnTo>
                    <a:pt x="13449" y="13801"/>
                  </a:lnTo>
                  <a:lnTo>
                    <a:pt x="4090" y="27903"/>
                  </a:lnTo>
                  <a:lnTo>
                    <a:pt x="939" y="44005"/>
                  </a:lnTo>
                  <a:lnTo>
                    <a:pt x="2081" y="54421"/>
                  </a:lnTo>
                  <a:lnTo>
                    <a:pt x="5405" y="64019"/>
                  </a:lnTo>
                  <a:lnTo>
                    <a:pt x="10769" y="72528"/>
                  </a:lnTo>
                  <a:lnTo>
                    <a:pt x="18025" y="79679"/>
                  </a:lnTo>
                  <a:lnTo>
                    <a:pt x="170980" y="209372"/>
                  </a:lnTo>
                  <a:lnTo>
                    <a:pt x="16649" y="340220"/>
                  </a:lnTo>
                  <a:lnTo>
                    <a:pt x="4485" y="355680"/>
                  </a:lnTo>
                  <a:lnTo>
                    <a:pt x="0" y="372063"/>
                  </a:lnTo>
                  <a:lnTo>
                    <a:pt x="2012" y="387741"/>
                  </a:lnTo>
                  <a:lnTo>
                    <a:pt x="35428" y="417099"/>
                  </a:lnTo>
                  <a:lnTo>
                    <a:pt x="50228" y="418731"/>
                  </a:lnTo>
                  <a:lnTo>
                    <a:pt x="94957" y="418731"/>
                  </a:lnTo>
                  <a:lnTo>
                    <a:pt x="137617" y="402729"/>
                  </a:lnTo>
                  <a:lnTo>
                    <a:pt x="320192" y="245960"/>
                  </a:lnTo>
                  <a:lnTo>
                    <a:pt x="338607" y="209359"/>
                  </a:lnTo>
                  <a:lnTo>
                    <a:pt x="337378" y="198884"/>
                  </a:lnTo>
                  <a:lnTo>
                    <a:pt x="137617" y="16001"/>
                  </a:lnTo>
                  <a:lnTo>
                    <a:pt x="109420" y="1421"/>
                  </a:lnTo>
                  <a:lnTo>
                    <a:pt x="94957" y="0"/>
                  </a:lnTo>
                  <a:close/>
                </a:path>
                <a:path w="555625" h="419100">
                  <a:moveTo>
                    <a:pt x="311683" y="0"/>
                  </a:moveTo>
                  <a:lnTo>
                    <a:pt x="266941" y="0"/>
                  </a:lnTo>
                  <a:lnTo>
                    <a:pt x="245595" y="3800"/>
                  </a:lnTo>
                  <a:lnTo>
                    <a:pt x="230173" y="13801"/>
                  </a:lnTo>
                  <a:lnTo>
                    <a:pt x="220815" y="27903"/>
                  </a:lnTo>
                  <a:lnTo>
                    <a:pt x="217665" y="44005"/>
                  </a:lnTo>
                  <a:lnTo>
                    <a:pt x="218803" y="54421"/>
                  </a:lnTo>
                  <a:lnTo>
                    <a:pt x="222126" y="64019"/>
                  </a:lnTo>
                  <a:lnTo>
                    <a:pt x="227491" y="72528"/>
                  </a:lnTo>
                  <a:lnTo>
                    <a:pt x="234759" y="79679"/>
                  </a:lnTo>
                  <a:lnTo>
                    <a:pt x="387680" y="209372"/>
                  </a:lnTo>
                  <a:lnTo>
                    <a:pt x="233408" y="340220"/>
                  </a:lnTo>
                  <a:lnTo>
                    <a:pt x="221226" y="355646"/>
                  </a:lnTo>
                  <a:lnTo>
                    <a:pt x="216732" y="372063"/>
                  </a:lnTo>
                  <a:lnTo>
                    <a:pt x="218756" y="387741"/>
                  </a:lnTo>
                  <a:lnTo>
                    <a:pt x="252192" y="417107"/>
                  </a:lnTo>
                  <a:lnTo>
                    <a:pt x="266941" y="418731"/>
                  </a:lnTo>
                  <a:lnTo>
                    <a:pt x="311683" y="418731"/>
                  </a:lnTo>
                  <a:lnTo>
                    <a:pt x="354330" y="402729"/>
                  </a:lnTo>
                  <a:lnTo>
                    <a:pt x="536905" y="245960"/>
                  </a:lnTo>
                  <a:lnTo>
                    <a:pt x="555320" y="209359"/>
                  </a:lnTo>
                  <a:lnTo>
                    <a:pt x="554090" y="198884"/>
                  </a:lnTo>
                  <a:lnTo>
                    <a:pt x="354330" y="16001"/>
                  </a:lnTo>
                  <a:lnTo>
                    <a:pt x="326138" y="1421"/>
                  </a:lnTo>
                  <a:lnTo>
                    <a:pt x="3116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474892" y="8809847"/>
              <a:ext cx="480059" cy="342900"/>
            </a:xfrm>
            <a:custGeom>
              <a:avLst/>
              <a:gdLst/>
              <a:ahLst/>
              <a:cxnLst/>
              <a:rect l="l" t="t" r="r" b="b"/>
              <a:pathLst>
                <a:path w="480060" h="342900">
                  <a:moveTo>
                    <a:pt x="65265" y="0"/>
                  </a:moveTo>
                  <a:lnTo>
                    <a:pt x="5600" y="0"/>
                  </a:lnTo>
                  <a:lnTo>
                    <a:pt x="1892" y="1955"/>
                  </a:lnTo>
                  <a:lnTo>
                    <a:pt x="1892" y="8521"/>
                  </a:lnTo>
                  <a:lnTo>
                    <a:pt x="2806" y="10502"/>
                  </a:lnTo>
                  <a:lnTo>
                    <a:pt x="4673" y="11798"/>
                  </a:lnTo>
                  <a:lnTo>
                    <a:pt x="189242" y="168313"/>
                  </a:lnTo>
                  <a:lnTo>
                    <a:pt x="191096" y="170268"/>
                  </a:lnTo>
                  <a:lnTo>
                    <a:pt x="191096" y="172237"/>
                  </a:lnTo>
                  <a:lnTo>
                    <a:pt x="189242" y="174218"/>
                  </a:lnTo>
                  <a:lnTo>
                    <a:pt x="4673" y="330720"/>
                  </a:lnTo>
                  <a:lnTo>
                    <a:pt x="939" y="334010"/>
                  </a:lnTo>
                  <a:lnTo>
                    <a:pt x="0" y="336791"/>
                  </a:lnTo>
                  <a:lnTo>
                    <a:pt x="1892" y="339077"/>
                  </a:lnTo>
                  <a:lnTo>
                    <a:pt x="3733" y="341388"/>
                  </a:lnTo>
                  <a:lnTo>
                    <a:pt x="7480" y="342519"/>
                  </a:lnTo>
                  <a:lnTo>
                    <a:pt x="65265" y="342519"/>
                  </a:lnTo>
                  <a:lnTo>
                    <a:pt x="70853" y="340563"/>
                  </a:lnTo>
                  <a:lnTo>
                    <a:pt x="74587" y="336626"/>
                  </a:lnTo>
                  <a:lnTo>
                    <a:pt x="259143" y="178155"/>
                  </a:lnTo>
                  <a:lnTo>
                    <a:pt x="261950" y="176174"/>
                  </a:lnTo>
                  <a:lnTo>
                    <a:pt x="263347" y="173888"/>
                  </a:lnTo>
                  <a:lnTo>
                    <a:pt x="263347" y="168643"/>
                  </a:lnTo>
                  <a:lnTo>
                    <a:pt x="261950" y="166331"/>
                  </a:lnTo>
                  <a:lnTo>
                    <a:pt x="259143" y="164363"/>
                  </a:lnTo>
                  <a:lnTo>
                    <a:pt x="74587" y="5905"/>
                  </a:lnTo>
                  <a:lnTo>
                    <a:pt x="70853" y="1955"/>
                  </a:lnTo>
                  <a:lnTo>
                    <a:pt x="65265" y="0"/>
                  </a:lnTo>
                  <a:close/>
                </a:path>
                <a:path w="480060" h="342900">
                  <a:moveTo>
                    <a:pt x="281978" y="0"/>
                  </a:moveTo>
                  <a:lnTo>
                    <a:pt x="222313" y="0"/>
                  </a:lnTo>
                  <a:lnTo>
                    <a:pt x="218605" y="1955"/>
                  </a:lnTo>
                  <a:lnTo>
                    <a:pt x="218605" y="8521"/>
                  </a:lnTo>
                  <a:lnTo>
                    <a:pt x="219519" y="10502"/>
                  </a:lnTo>
                  <a:lnTo>
                    <a:pt x="221411" y="11798"/>
                  </a:lnTo>
                  <a:lnTo>
                    <a:pt x="405955" y="168313"/>
                  </a:lnTo>
                  <a:lnTo>
                    <a:pt x="407809" y="170268"/>
                  </a:lnTo>
                  <a:lnTo>
                    <a:pt x="407809" y="172237"/>
                  </a:lnTo>
                  <a:lnTo>
                    <a:pt x="405955" y="174218"/>
                  </a:lnTo>
                  <a:lnTo>
                    <a:pt x="221411" y="330720"/>
                  </a:lnTo>
                  <a:lnTo>
                    <a:pt x="217665" y="334010"/>
                  </a:lnTo>
                  <a:lnTo>
                    <a:pt x="216725" y="336791"/>
                  </a:lnTo>
                  <a:lnTo>
                    <a:pt x="218605" y="339077"/>
                  </a:lnTo>
                  <a:lnTo>
                    <a:pt x="220459" y="341388"/>
                  </a:lnTo>
                  <a:lnTo>
                    <a:pt x="224193" y="342519"/>
                  </a:lnTo>
                  <a:lnTo>
                    <a:pt x="281978" y="342519"/>
                  </a:lnTo>
                  <a:lnTo>
                    <a:pt x="287578" y="340563"/>
                  </a:lnTo>
                  <a:lnTo>
                    <a:pt x="291312" y="336626"/>
                  </a:lnTo>
                  <a:lnTo>
                    <a:pt x="475869" y="178155"/>
                  </a:lnTo>
                  <a:lnTo>
                    <a:pt x="478675" y="176174"/>
                  </a:lnTo>
                  <a:lnTo>
                    <a:pt x="480059" y="173888"/>
                  </a:lnTo>
                  <a:lnTo>
                    <a:pt x="480059" y="168643"/>
                  </a:lnTo>
                  <a:lnTo>
                    <a:pt x="478675" y="166331"/>
                  </a:lnTo>
                  <a:lnTo>
                    <a:pt x="475869" y="164363"/>
                  </a:lnTo>
                  <a:lnTo>
                    <a:pt x="291312" y="5905"/>
                  </a:lnTo>
                  <a:lnTo>
                    <a:pt x="287578" y="1955"/>
                  </a:lnTo>
                  <a:lnTo>
                    <a:pt x="281978" y="0"/>
                  </a:lnTo>
                  <a:close/>
                </a:path>
              </a:pathLst>
            </a:custGeom>
            <a:solidFill>
              <a:srgbClr val="0A7BB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3374478" y="5029200"/>
            <a:ext cx="13846722" cy="43729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4000" spc="60" dirty="0" err="1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Incorporación</a:t>
            </a:r>
            <a:r>
              <a:rPr lang="es-ES" sz="4000" spc="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a todos los niveles educativos de contenidos orientados al fomento de la cultura emprendedora y al desarrollo de habilidades emprendedoras</a:t>
            </a:r>
            <a:endParaRPr lang="es-ES" sz="4000" spc="60" dirty="0">
              <a:solidFill>
                <a:srgbClr val="FFFFFF"/>
              </a:solidFill>
              <a:latin typeface="Tahoma" panose="020B0604030504040204"/>
              <a:cs typeface="Tahoma" panose="020B0604030504040204"/>
            </a:endParaRPr>
          </a:p>
          <a:p>
            <a:pPr marL="12700">
              <a:spcBef>
                <a:spcPts val="100"/>
              </a:spcBef>
            </a:pPr>
            <a:endParaRPr lang="es-ES_tradnl" sz="4000" spc="-25" dirty="0">
              <a:solidFill>
                <a:srgbClr val="FFFFFF"/>
              </a:solidFill>
              <a:latin typeface="Tahoma" panose="020B0604030504040204"/>
              <a:cs typeface="Tahoma" panose="020B0604030504040204"/>
            </a:endParaRPr>
          </a:p>
          <a:p>
            <a:pPr marL="12700">
              <a:spcBef>
                <a:spcPts val="100"/>
              </a:spcBef>
            </a:pPr>
            <a:endParaRPr lang="es-ES_tradnl" sz="2000" spc="-155" dirty="0">
              <a:solidFill>
                <a:srgbClr val="FFFFFF"/>
              </a:solidFill>
              <a:latin typeface="Tahoma" panose="020B0604030504040204"/>
              <a:cs typeface="Tahoma" panose="020B0604030504040204"/>
            </a:endParaRPr>
          </a:p>
          <a:p>
            <a:pPr marL="12700">
              <a:spcBef>
                <a:spcPts val="100"/>
              </a:spcBef>
            </a:pPr>
            <a:endParaRPr lang="es-ES_tradnl" sz="2000" spc="-155" dirty="0">
              <a:solidFill>
                <a:srgbClr val="FFFFFF"/>
              </a:solidFill>
              <a:latin typeface="Tahoma" panose="020B0604030504040204"/>
              <a:cs typeface="Tahoma" panose="020B0604030504040204"/>
            </a:endParaRPr>
          </a:p>
          <a:p>
            <a:pPr marL="12700">
              <a:spcBef>
                <a:spcPts val="100"/>
              </a:spcBef>
            </a:pPr>
            <a:r>
              <a:rPr lang="es-ES" sz="4000" spc="1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Fomento de la </a:t>
            </a:r>
            <a:r>
              <a:rPr lang="es-ES" sz="4000" spc="15" dirty="0" err="1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innovación</a:t>
            </a:r>
            <a:r>
              <a:rPr lang="es-ES" sz="4000" spc="1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abierta, impulsando el </a:t>
            </a:r>
            <a:r>
              <a:rPr lang="es-ES" sz="4000" spc="15" dirty="0" err="1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intraemprendimiento</a:t>
            </a:r>
            <a:endParaRPr sz="4000" spc="15" dirty="0">
              <a:solidFill>
                <a:srgbClr val="FFFFFF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429912" y="5334815"/>
            <a:ext cx="777240" cy="823594"/>
          </a:xfrm>
          <a:custGeom>
            <a:avLst/>
            <a:gdLst/>
            <a:ahLst/>
            <a:cxnLst/>
            <a:rect l="l" t="t" r="r" b="b"/>
            <a:pathLst>
              <a:path w="777239" h="823595">
                <a:moveTo>
                  <a:pt x="697888" y="764933"/>
                </a:moveTo>
                <a:lnTo>
                  <a:pt x="218313" y="764933"/>
                </a:lnTo>
                <a:lnTo>
                  <a:pt x="238721" y="774334"/>
                </a:lnTo>
                <a:lnTo>
                  <a:pt x="280967" y="792201"/>
                </a:lnTo>
                <a:lnTo>
                  <a:pt x="332445" y="809641"/>
                </a:lnTo>
                <a:lnTo>
                  <a:pt x="392422" y="821857"/>
                </a:lnTo>
                <a:lnTo>
                  <a:pt x="422249" y="823582"/>
                </a:lnTo>
                <a:lnTo>
                  <a:pt x="615950" y="823582"/>
                </a:lnTo>
                <a:lnTo>
                  <a:pt x="654295" y="815149"/>
                </a:lnTo>
                <a:lnTo>
                  <a:pt x="694031" y="775752"/>
                </a:lnTo>
                <a:lnTo>
                  <a:pt x="697888" y="764933"/>
                </a:lnTo>
                <a:close/>
              </a:path>
              <a:path w="777239" h="823595">
                <a:moveTo>
                  <a:pt x="183362" y="325831"/>
                </a:moveTo>
                <a:lnTo>
                  <a:pt x="63246" y="325831"/>
                </a:lnTo>
                <a:lnTo>
                  <a:pt x="38769" y="330866"/>
                </a:lnTo>
                <a:lnTo>
                  <a:pt x="18649" y="344541"/>
                </a:lnTo>
                <a:lnTo>
                  <a:pt x="5017" y="364707"/>
                </a:lnTo>
                <a:lnTo>
                  <a:pt x="0" y="389216"/>
                </a:lnTo>
                <a:lnTo>
                  <a:pt x="0" y="718197"/>
                </a:lnTo>
                <a:lnTo>
                  <a:pt x="18542" y="762914"/>
                </a:lnTo>
                <a:lnTo>
                  <a:pt x="63246" y="781570"/>
                </a:lnTo>
                <a:lnTo>
                  <a:pt x="175831" y="781570"/>
                </a:lnTo>
                <a:lnTo>
                  <a:pt x="187766" y="780423"/>
                </a:lnTo>
                <a:lnTo>
                  <a:pt x="198967" y="777124"/>
                </a:lnTo>
                <a:lnTo>
                  <a:pt x="209221" y="771889"/>
                </a:lnTo>
                <a:lnTo>
                  <a:pt x="218313" y="764933"/>
                </a:lnTo>
                <a:lnTo>
                  <a:pt x="697888" y="764933"/>
                </a:lnTo>
                <a:lnTo>
                  <a:pt x="699567" y="760222"/>
                </a:lnTo>
                <a:lnTo>
                  <a:pt x="422249" y="760222"/>
                </a:lnTo>
                <a:lnTo>
                  <a:pt x="398022" y="758777"/>
                </a:lnTo>
                <a:lnTo>
                  <a:pt x="348445" y="748472"/>
                </a:lnTo>
                <a:lnTo>
                  <a:pt x="302192" y="732530"/>
                </a:lnTo>
                <a:lnTo>
                  <a:pt x="268096" y="718197"/>
                </a:lnTo>
                <a:lnTo>
                  <a:pt x="63246" y="718197"/>
                </a:lnTo>
                <a:lnTo>
                  <a:pt x="63360" y="389216"/>
                </a:lnTo>
                <a:lnTo>
                  <a:pt x="239102" y="389216"/>
                </a:lnTo>
                <a:lnTo>
                  <a:pt x="239102" y="385622"/>
                </a:lnTo>
                <a:lnTo>
                  <a:pt x="238861" y="382028"/>
                </a:lnTo>
                <a:lnTo>
                  <a:pt x="238201" y="378206"/>
                </a:lnTo>
                <a:lnTo>
                  <a:pt x="266322" y="351568"/>
                </a:lnTo>
                <a:lnTo>
                  <a:pt x="287974" y="329895"/>
                </a:lnTo>
                <a:lnTo>
                  <a:pt x="197294" y="329895"/>
                </a:lnTo>
                <a:lnTo>
                  <a:pt x="190652" y="327202"/>
                </a:lnTo>
                <a:lnTo>
                  <a:pt x="183362" y="325831"/>
                </a:lnTo>
                <a:close/>
              </a:path>
              <a:path w="777239" h="823595">
                <a:moveTo>
                  <a:pt x="674141" y="392798"/>
                </a:moveTo>
                <a:lnTo>
                  <a:pt x="664708" y="407138"/>
                </a:lnTo>
                <a:lnTo>
                  <a:pt x="661398" y="423541"/>
                </a:lnTo>
                <a:lnTo>
                  <a:pt x="664263" y="440025"/>
                </a:lnTo>
                <a:lnTo>
                  <a:pt x="692810" y="466534"/>
                </a:lnTo>
                <a:lnTo>
                  <a:pt x="694601" y="466966"/>
                </a:lnTo>
                <a:lnTo>
                  <a:pt x="702348" y="470115"/>
                </a:lnTo>
                <a:lnTo>
                  <a:pt x="707732" y="476402"/>
                </a:lnTo>
                <a:lnTo>
                  <a:pt x="710666" y="483603"/>
                </a:lnTo>
                <a:lnTo>
                  <a:pt x="711123" y="484505"/>
                </a:lnTo>
                <a:lnTo>
                  <a:pt x="712571" y="488086"/>
                </a:lnTo>
                <a:lnTo>
                  <a:pt x="713460" y="492569"/>
                </a:lnTo>
                <a:lnTo>
                  <a:pt x="713701" y="496633"/>
                </a:lnTo>
                <a:lnTo>
                  <a:pt x="713816" y="501573"/>
                </a:lnTo>
                <a:lnTo>
                  <a:pt x="713232" y="506526"/>
                </a:lnTo>
                <a:lnTo>
                  <a:pt x="712012" y="510781"/>
                </a:lnTo>
                <a:lnTo>
                  <a:pt x="709409" y="519099"/>
                </a:lnTo>
                <a:lnTo>
                  <a:pt x="703922" y="526288"/>
                </a:lnTo>
                <a:lnTo>
                  <a:pt x="695490" y="529882"/>
                </a:lnTo>
                <a:lnTo>
                  <a:pt x="692810" y="531228"/>
                </a:lnTo>
                <a:lnTo>
                  <a:pt x="668997" y="562686"/>
                </a:lnTo>
                <a:lnTo>
                  <a:pt x="667626" y="569887"/>
                </a:lnTo>
                <a:lnTo>
                  <a:pt x="668058" y="576834"/>
                </a:lnTo>
                <a:lnTo>
                  <a:pt x="670090" y="583819"/>
                </a:lnTo>
                <a:lnTo>
                  <a:pt x="670204" y="584047"/>
                </a:lnTo>
                <a:lnTo>
                  <a:pt x="672223" y="590791"/>
                </a:lnTo>
                <a:lnTo>
                  <a:pt x="676287" y="597293"/>
                </a:lnTo>
                <a:lnTo>
                  <a:pt x="681558" y="602475"/>
                </a:lnTo>
                <a:lnTo>
                  <a:pt x="689202" y="616368"/>
                </a:lnTo>
                <a:lnTo>
                  <a:pt x="688830" y="632239"/>
                </a:lnTo>
                <a:lnTo>
                  <a:pt x="681145" y="645750"/>
                </a:lnTo>
                <a:lnTo>
                  <a:pt x="666851" y="652564"/>
                </a:lnTo>
                <a:lnTo>
                  <a:pt x="666610" y="652564"/>
                </a:lnTo>
                <a:lnTo>
                  <a:pt x="658964" y="653491"/>
                </a:lnTo>
                <a:lnTo>
                  <a:pt x="628751" y="686282"/>
                </a:lnTo>
                <a:lnTo>
                  <a:pt x="627634" y="693928"/>
                </a:lnTo>
                <a:lnTo>
                  <a:pt x="628421" y="701116"/>
                </a:lnTo>
                <a:lnTo>
                  <a:pt x="629208" y="708761"/>
                </a:lnTo>
                <a:lnTo>
                  <a:pt x="631901" y="715937"/>
                </a:lnTo>
                <a:lnTo>
                  <a:pt x="636384" y="722236"/>
                </a:lnTo>
                <a:lnTo>
                  <a:pt x="637298" y="723582"/>
                </a:lnTo>
                <a:lnTo>
                  <a:pt x="640706" y="736326"/>
                </a:lnTo>
                <a:lnTo>
                  <a:pt x="637197" y="748141"/>
                </a:lnTo>
                <a:lnTo>
                  <a:pt x="628401" y="756836"/>
                </a:lnTo>
                <a:lnTo>
                  <a:pt x="615950" y="760222"/>
                </a:lnTo>
                <a:lnTo>
                  <a:pt x="699567" y="760222"/>
                </a:lnTo>
                <a:lnTo>
                  <a:pt x="701062" y="756028"/>
                </a:lnTo>
                <a:lnTo>
                  <a:pt x="703356" y="736326"/>
                </a:lnTo>
                <a:lnTo>
                  <a:pt x="703315" y="730971"/>
                </a:lnTo>
                <a:lnTo>
                  <a:pt x="703224" y="728549"/>
                </a:lnTo>
                <a:lnTo>
                  <a:pt x="702462" y="721858"/>
                </a:lnTo>
                <a:lnTo>
                  <a:pt x="701195" y="715248"/>
                </a:lnTo>
                <a:lnTo>
                  <a:pt x="699427" y="708761"/>
                </a:lnTo>
                <a:lnTo>
                  <a:pt x="730987" y="685453"/>
                </a:lnTo>
                <a:lnTo>
                  <a:pt x="748915" y="651740"/>
                </a:lnTo>
                <a:lnTo>
                  <a:pt x="752351" y="613390"/>
                </a:lnTo>
                <a:lnTo>
                  <a:pt x="740435" y="576173"/>
                </a:lnTo>
                <a:lnTo>
                  <a:pt x="768465" y="539594"/>
                </a:lnTo>
                <a:lnTo>
                  <a:pt x="776671" y="494860"/>
                </a:lnTo>
                <a:lnTo>
                  <a:pt x="765242" y="451009"/>
                </a:lnTo>
                <a:lnTo>
                  <a:pt x="734364" y="417080"/>
                </a:lnTo>
                <a:lnTo>
                  <a:pt x="741696" y="393026"/>
                </a:lnTo>
                <a:lnTo>
                  <a:pt x="674255" y="393026"/>
                </a:lnTo>
                <a:lnTo>
                  <a:pt x="674141" y="392798"/>
                </a:lnTo>
                <a:close/>
              </a:path>
              <a:path w="777239" h="823595">
                <a:moveTo>
                  <a:pt x="239102" y="389216"/>
                </a:moveTo>
                <a:lnTo>
                  <a:pt x="175831" y="389216"/>
                </a:lnTo>
                <a:lnTo>
                  <a:pt x="175831" y="718197"/>
                </a:lnTo>
                <a:lnTo>
                  <a:pt x="268096" y="718197"/>
                </a:lnTo>
                <a:lnTo>
                  <a:pt x="259864" y="714598"/>
                </a:lnTo>
                <a:lnTo>
                  <a:pt x="239102" y="705180"/>
                </a:lnTo>
                <a:lnTo>
                  <a:pt x="239102" y="389216"/>
                </a:lnTo>
                <a:close/>
              </a:path>
              <a:path w="777239" h="823595">
                <a:moveTo>
                  <a:pt x="739947" y="333933"/>
                </a:moveTo>
                <a:lnTo>
                  <a:pt x="650328" y="333933"/>
                </a:lnTo>
                <a:lnTo>
                  <a:pt x="650328" y="334378"/>
                </a:lnTo>
                <a:lnTo>
                  <a:pt x="661009" y="334378"/>
                </a:lnTo>
                <a:lnTo>
                  <a:pt x="668870" y="337527"/>
                </a:lnTo>
                <a:lnTo>
                  <a:pt x="683361" y="362712"/>
                </a:lnTo>
                <a:lnTo>
                  <a:pt x="683361" y="368096"/>
                </a:lnTo>
                <a:lnTo>
                  <a:pt x="682792" y="375083"/>
                </a:lnTo>
                <a:lnTo>
                  <a:pt x="681085" y="381738"/>
                </a:lnTo>
                <a:lnTo>
                  <a:pt x="678239" y="387804"/>
                </a:lnTo>
                <a:lnTo>
                  <a:pt x="674255" y="393026"/>
                </a:lnTo>
                <a:lnTo>
                  <a:pt x="741696" y="393026"/>
                </a:lnTo>
                <a:lnTo>
                  <a:pt x="746569" y="377036"/>
                </a:lnTo>
                <a:lnTo>
                  <a:pt x="742060" y="337703"/>
                </a:lnTo>
                <a:lnTo>
                  <a:pt x="739947" y="333933"/>
                </a:lnTo>
                <a:close/>
              </a:path>
              <a:path w="777239" h="823595">
                <a:moveTo>
                  <a:pt x="573399" y="63157"/>
                </a:moveTo>
                <a:lnTo>
                  <a:pt x="488746" y="63157"/>
                </a:lnTo>
                <a:lnTo>
                  <a:pt x="493296" y="63857"/>
                </a:lnTo>
                <a:lnTo>
                  <a:pt x="496963" y="65176"/>
                </a:lnTo>
                <a:lnTo>
                  <a:pt x="510781" y="76860"/>
                </a:lnTo>
                <a:lnTo>
                  <a:pt x="513335" y="82731"/>
                </a:lnTo>
                <a:lnTo>
                  <a:pt x="515264" y="89493"/>
                </a:lnTo>
                <a:lnTo>
                  <a:pt x="516441" y="97012"/>
                </a:lnTo>
                <a:lnTo>
                  <a:pt x="516839" y="105156"/>
                </a:lnTo>
                <a:lnTo>
                  <a:pt x="516383" y="114928"/>
                </a:lnTo>
                <a:lnTo>
                  <a:pt x="505281" y="158460"/>
                </a:lnTo>
                <a:lnTo>
                  <a:pt x="488302" y="200444"/>
                </a:lnTo>
                <a:lnTo>
                  <a:pt x="469937" y="240743"/>
                </a:lnTo>
                <a:lnTo>
                  <a:pt x="464248" y="252603"/>
                </a:lnTo>
                <a:lnTo>
                  <a:pt x="458862" y="281110"/>
                </a:lnTo>
                <a:lnTo>
                  <a:pt x="467642" y="307473"/>
                </a:lnTo>
                <a:lnTo>
                  <a:pt x="487562" y="326844"/>
                </a:lnTo>
                <a:lnTo>
                  <a:pt x="515594" y="334378"/>
                </a:lnTo>
                <a:lnTo>
                  <a:pt x="515594" y="334175"/>
                </a:lnTo>
                <a:lnTo>
                  <a:pt x="739947" y="333933"/>
                </a:lnTo>
                <a:lnTo>
                  <a:pt x="723045" y="303784"/>
                </a:lnTo>
                <a:lnTo>
                  <a:pt x="691732" y="279984"/>
                </a:lnTo>
                <a:lnTo>
                  <a:pt x="650328" y="271005"/>
                </a:lnTo>
                <a:lnTo>
                  <a:pt x="525500" y="271005"/>
                </a:lnTo>
                <a:lnTo>
                  <a:pt x="530463" y="260505"/>
                </a:lnTo>
                <a:lnTo>
                  <a:pt x="546188" y="225628"/>
                </a:lnTo>
                <a:lnTo>
                  <a:pt x="564557" y="180181"/>
                </a:lnTo>
                <a:lnTo>
                  <a:pt x="577557" y="134620"/>
                </a:lnTo>
                <a:lnTo>
                  <a:pt x="580212" y="105156"/>
                </a:lnTo>
                <a:lnTo>
                  <a:pt x="579324" y="89100"/>
                </a:lnTo>
                <a:lnTo>
                  <a:pt x="576648" y="73710"/>
                </a:lnTo>
                <a:lnTo>
                  <a:pt x="573399" y="63157"/>
                </a:lnTo>
                <a:close/>
              </a:path>
              <a:path w="777239" h="823595">
                <a:moveTo>
                  <a:pt x="483349" y="0"/>
                </a:moveTo>
                <a:lnTo>
                  <a:pt x="442372" y="8516"/>
                </a:lnTo>
                <a:lnTo>
                  <a:pt x="412026" y="32359"/>
                </a:lnTo>
                <a:lnTo>
                  <a:pt x="384665" y="77622"/>
                </a:lnTo>
                <a:lnTo>
                  <a:pt x="376732" y="95288"/>
                </a:lnTo>
                <a:lnTo>
                  <a:pt x="359574" y="131237"/>
                </a:lnTo>
                <a:lnTo>
                  <a:pt x="340106" y="165119"/>
                </a:lnTo>
                <a:lnTo>
                  <a:pt x="318532" y="197229"/>
                </a:lnTo>
                <a:lnTo>
                  <a:pt x="294986" y="227947"/>
                </a:lnTo>
                <a:lnTo>
                  <a:pt x="248662" y="279727"/>
                </a:lnTo>
                <a:lnTo>
                  <a:pt x="197294" y="329895"/>
                </a:lnTo>
                <a:lnTo>
                  <a:pt x="287974" y="329895"/>
                </a:lnTo>
                <a:lnTo>
                  <a:pt x="319445" y="296454"/>
                </a:lnTo>
                <a:lnTo>
                  <a:pt x="344144" y="267423"/>
                </a:lnTo>
                <a:lnTo>
                  <a:pt x="370148" y="233616"/>
                </a:lnTo>
                <a:lnTo>
                  <a:pt x="394090" y="198064"/>
                </a:lnTo>
                <a:lnTo>
                  <a:pt x="415760" y="160448"/>
                </a:lnTo>
                <a:lnTo>
                  <a:pt x="434949" y="120446"/>
                </a:lnTo>
                <a:lnTo>
                  <a:pt x="441211" y="106198"/>
                </a:lnTo>
                <a:lnTo>
                  <a:pt x="447316" y="93378"/>
                </a:lnTo>
                <a:lnTo>
                  <a:pt x="475971" y="63857"/>
                </a:lnTo>
                <a:lnTo>
                  <a:pt x="483349" y="63157"/>
                </a:lnTo>
                <a:lnTo>
                  <a:pt x="573399" y="63157"/>
                </a:lnTo>
                <a:lnTo>
                  <a:pt x="572196" y="59252"/>
                </a:lnTo>
                <a:lnTo>
                  <a:pt x="546939" y="22207"/>
                </a:lnTo>
                <a:lnTo>
                  <a:pt x="509081" y="2850"/>
                </a:lnTo>
                <a:lnTo>
                  <a:pt x="492379" y="330"/>
                </a:lnTo>
                <a:lnTo>
                  <a:pt x="483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437041" y="8261529"/>
            <a:ext cx="762635" cy="792480"/>
          </a:xfrm>
          <a:custGeom>
            <a:avLst/>
            <a:gdLst/>
            <a:ahLst/>
            <a:cxnLst/>
            <a:rect l="l" t="t" r="r" b="b"/>
            <a:pathLst>
              <a:path w="762635" h="792479">
                <a:moveTo>
                  <a:pt x="570566" y="732975"/>
                </a:moveTo>
                <a:lnTo>
                  <a:pt x="193160" y="732975"/>
                </a:lnTo>
                <a:lnTo>
                  <a:pt x="181692" y="735289"/>
                </a:lnTo>
                <a:lnTo>
                  <a:pt x="172335" y="741614"/>
                </a:lnTo>
                <a:lnTo>
                  <a:pt x="166032" y="751031"/>
                </a:lnTo>
                <a:lnTo>
                  <a:pt x="163722" y="762617"/>
                </a:lnTo>
                <a:lnTo>
                  <a:pt x="166032" y="773973"/>
                </a:lnTo>
                <a:lnTo>
                  <a:pt x="172335" y="783269"/>
                </a:lnTo>
                <a:lnTo>
                  <a:pt x="181692" y="789547"/>
                </a:lnTo>
                <a:lnTo>
                  <a:pt x="193160" y="791852"/>
                </a:lnTo>
                <a:lnTo>
                  <a:pt x="570566" y="791852"/>
                </a:lnTo>
                <a:lnTo>
                  <a:pt x="582042" y="789547"/>
                </a:lnTo>
                <a:lnTo>
                  <a:pt x="591402" y="783269"/>
                </a:lnTo>
                <a:lnTo>
                  <a:pt x="597707" y="773973"/>
                </a:lnTo>
                <a:lnTo>
                  <a:pt x="600017" y="762617"/>
                </a:lnTo>
                <a:lnTo>
                  <a:pt x="597707" y="751031"/>
                </a:lnTo>
                <a:lnTo>
                  <a:pt x="591402" y="741614"/>
                </a:lnTo>
                <a:lnTo>
                  <a:pt x="582042" y="735289"/>
                </a:lnTo>
                <a:lnTo>
                  <a:pt x="570566" y="732975"/>
                </a:lnTo>
                <a:close/>
              </a:path>
              <a:path w="762635" h="792479">
                <a:moveTo>
                  <a:pt x="297073" y="390621"/>
                </a:moveTo>
                <a:lnTo>
                  <a:pt x="179584" y="390621"/>
                </a:lnTo>
                <a:lnTo>
                  <a:pt x="199205" y="401912"/>
                </a:lnTo>
                <a:lnTo>
                  <a:pt x="198129" y="408795"/>
                </a:lnTo>
                <a:lnTo>
                  <a:pt x="196822" y="416416"/>
                </a:lnTo>
                <a:lnTo>
                  <a:pt x="195911" y="424218"/>
                </a:lnTo>
                <a:lnTo>
                  <a:pt x="195394" y="431979"/>
                </a:lnTo>
                <a:lnTo>
                  <a:pt x="195278" y="440154"/>
                </a:lnTo>
                <a:lnTo>
                  <a:pt x="199023" y="477319"/>
                </a:lnTo>
                <a:lnTo>
                  <a:pt x="227120" y="544073"/>
                </a:lnTo>
                <a:lnTo>
                  <a:pt x="271821" y="590460"/>
                </a:lnTo>
                <a:lnTo>
                  <a:pt x="323495" y="617018"/>
                </a:lnTo>
                <a:lnTo>
                  <a:pt x="352431" y="623997"/>
                </a:lnTo>
                <a:lnTo>
                  <a:pt x="352431" y="732975"/>
                </a:lnTo>
                <a:lnTo>
                  <a:pt x="411295" y="732975"/>
                </a:lnTo>
                <a:lnTo>
                  <a:pt x="411295" y="623997"/>
                </a:lnTo>
                <a:lnTo>
                  <a:pt x="423854" y="621433"/>
                </a:lnTo>
                <a:lnTo>
                  <a:pt x="471871" y="603059"/>
                </a:lnTo>
                <a:lnTo>
                  <a:pt x="505860" y="578924"/>
                </a:lnTo>
                <a:lnTo>
                  <a:pt x="584987" y="578924"/>
                </a:lnTo>
                <a:lnTo>
                  <a:pt x="591670" y="567443"/>
                </a:lnTo>
                <a:lnTo>
                  <a:pt x="381031" y="567443"/>
                </a:lnTo>
                <a:lnTo>
                  <a:pt x="355684" y="564749"/>
                </a:lnTo>
                <a:lnTo>
                  <a:pt x="310456" y="545576"/>
                </a:lnTo>
                <a:lnTo>
                  <a:pt x="275939" y="511231"/>
                </a:lnTo>
                <a:lnTo>
                  <a:pt x="256679" y="465467"/>
                </a:lnTo>
                <a:lnTo>
                  <a:pt x="254095" y="433636"/>
                </a:lnTo>
                <a:lnTo>
                  <a:pt x="371520" y="433636"/>
                </a:lnTo>
                <a:lnTo>
                  <a:pt x="297073" y="390621"/>
                </a:lnTo>
                <a:close/>
              </a:path>
              <a:path w="762635" h="792479">
                <a:moveTo>
                  <a:pt x="712463" y="566389"/>
                </a:moveTo>
                <a:lnTo>
                  <a:pt x="592283" y="566389"/>
                </a:lnTo>
                <a:lnTo>
                  <a:pt x="656570" y="603346"/>
                </a:lnTo>
                <a:lnTo>
                  <a:pt x="657205" y="603765"/>
                </a:lnTo>
                <a:lnTo>
                  <a:pt x="668219" y="607471"/>
                </a:lnTo>
                <a:lnTo>
                  <a:pt x="679410" y="606637"/>
                </a:lnTo>
                <a:lnTo>
                  <a:pt x="689465" y="601653"/>
                </a:lnTo>
                <a:lnTo>
                  <a:pt x="697071" y="592907"/>
                </a:lnTo>
                <a:lnTo>
                  <a:pt x="712463" y="566389"/>
                </a:lnTo>
                <a:close/>
              </a:path>
              <a:path w="762635" h="792479">
                <a:moveTo>
                  <a:pt x="584987" y="578924"/>
                </a:moveTo>
                <a:lnTo>
                  <a:pt x="505860" y="578924"/>
                </a:lnTo>
                <a:lnTo>
                  <a:pt x="538854" y="598114"/>
                </a:lnTo>
                <a:lnTo>
                  <a:pt x="539692" y="598558"/>
                </a:lnTo>
                <a:lnTo>
                  <a:pt x="550702" y="602287"/>
                </a:lnTo>
                <a:lnTo>
                  <a:pt x="561913" y="601518"/>
                </a:lnTo>
                <a:lnTo>
                  <a:pt x="572030" y="596605"/>
                </a:lnTo>
                <a:lnTo>
                  <a:pt x="579789" y="587855"/>
                </a:lnTo>
                <a:lnTo>
                  <a:pt x="584987" y="578924"/>
                </a:lnTo>
                <a:close/>
              </a:path>
              <a:path w="762635" h="792479">
                <a:moveTo>
                  <a:pt x="371520" y="433636"/>
                </a:moveTo>
                <a:lnTo>
                  <a:pt x="254095" y="433636"/>
                </a:lnTo>
                <a:lnTo>
                  <a:pt x="450945" y="547390"/>
                </a:lnTo>
                <a:lnTo>
                  <a:pt x="445738" y="550540"/>
                </a:lnTo>
                <a:lnTo>
                  <a:pt x="410076" y="564446"/>
                </a:lnTo>
                <a:lnTo>
                  <a:pt x="382695" y="567443"/>
                </a:lnTo>
                <a:lnTo>
                  <a:pt x="591670" y="567443"/>
                </a:lnTo>
                <a:lnTo>
                  <a:pt x="592283" y="566389"/>
                </a:lnTo>
                <a:lnTo>
                  <a:pt x="712463" y="566389"/>
                </a:lnTo>
                <a:lnTo>
                  <a:pt x="728703" y="538411"/>
                </a:lnTo>
                <a:lnTo>
                  <a:pt x="661168" y="538411"/>
                </a:lnTo>
                <a:lnTo>
                  <a:pt x="651813" y="533001"/>
                </a:lnTo>
                <a:lnTo>
                  <a:pt x="543642" y="533001"/>
                </a:lnTo>
                <a:lnTo>
                  <a:pt x="516299" y="517342"/>
                </a:lnTo>
                <a:lnTo>
                  <a:pt x="515689" y="516936"/>
                </a:lnTo>
                <a:lnTo>
                  <a:pt x="371520" y="433636"/>
                </a:lnTo>
                <a:close/>
              </a:path>
              <a:path w="762635" h="792479">
                <a:moveTo>
                  <a:pt x="749688" y="447822"/>
                </a:moveTo>
                <a:lnTo>
                  <a:pt x="633609" y="447822"/>
                </a:lnTo>
                <a:lnTo>
                  <a:pt x="693312" y="482480"/>
                </a:lnTo>
                <a:lnTo>
                  <a:pt x="677030" y="510459"/>
                </a:lnTo>
                <a:lnTo>
                  <a:pt x="676408" y="512122"/>
                </a:lnTo>
                <a:lnTo>
                  <a:pt x="661168" y="538411"/>
                </a:lnTo>
                <a:lnTo>
                  <a:pt x="728703" y="538411"/>
                </a:lnTo>
                <a:lnTo>
                  <a:pt x="758869" y="486443"/>
                </a:lnTo>
                <a:lnTo>
                  <a:pt x="758666" y="486443"/>
                </a:lnTo>
                <a:lnTo>
                  <a:pt x="758869" y="486240"/>
                </a:lnTo>
                <a:lnTo>
                  <a:pt x="762479" y="475314"/>
                </a:lnTo>
                <a:lnTo>
                  <a:pt x="761628" y="464089"/>
                </a:lnTo>
                <a:lnTo>
                  <a:pt x="756629" y="453920"/>
                </a:lnTo>
                <a:lnTo>
                  <a:pt x="749688" y="447822"/>
                </a:lnTo>
                <a:close/>
              </a:path>
              <a:path w="762635" h="792479">
                <a:moveTo>
                  <a:pt x="392490" y="178341"/>
                </a:moveTo>
                <a:lnTo>
                  <a:pt x="275393" y="178341"/>
                </a:lnTo>
                <a:lnTo>
                  <a:pt x="630269" y="383128"/>
                </a:lnTo>
                <a:lnTo>
                  <a:pt x="624008" y="393771"/>
                </a:lnTo>
                <a:lnTo>
                  <a:pt x="624008" y="394177"/>
                </a:lnTo>
                <a:lnTo>
                  <a:pt x="617747" y="404820"/>
                </a:lnTo>
                <a:lnTo>
                  <a:pt x="617327" y="405671"/>
                </a:lnTo>
                <a:lnTo>
                  <a:pt x="556164" y="511500"/>
                </a:lnTo>
                <a:lnTo>
                  <a:pt x="543642" y="533001"/>
                </a:lnTo>
                <a:lnTo>
                  <a:pt x="651813" y="533001"/>
                </a:lnTo>
                <a:lnTo>
                  <a:pt x="601262" y="503766"/>
                </a:lnTo>
                <a:lnTo>
                  <a:pt x="633609" y="447822"/>
                </a:lnTo>
                <a:lnTo>
                  <a:pt x="749688" y="447822"/>
                </a:lnTo>
                <a:lnTo>
                  <a:pt x="747795" y="446158"/>
                </a:lnTo>
                <a:lnTo>
                  <a:pt x="726725" y="434055"/>
                </a:lnTo>
                <a:lnTo>
                  <a:pt x="725455" y="433230"/>
                </a:lnTo>
                <a:lnTo>
                  <a:pt x="683291" y="408795"/>
                </a:lnTo>
                <a:lnTo>
                  <a:pt x="695407" y="387294"/>
                </a:lnTo>
                <a:lnTo>
                  <a:pt x="699264" y="376157"/>
                </a:lnTo>
                <a:lnTo>
                  <a:pt x="698566" y="364905"/>
                </a:lnTo>
                <a:lnTo>
                  <a:pt x="693682" y="354827"/>
                </a:lnTo>
                <a:lnTo>
                  <a:pt x="684980" y="347213"/>
                </a:lnTo>
                <a:lnTo>
                  <a:pt x="392490" y="178341"/>
                </a:lnTo>
                <a:close/>
              </a:path>
              <a:path w="762635" h="792479">
                <a:moveTo>
                  <a:pt x="218069" y="0"/>
                </a:moveTo>
                <a:lnTo>
                  <a:pt x="206932" y="823"/>
                </a:lnTo>
                <a:lnTo>
                  <a:pt x="196887" y="5757"/>
                </a:lnTo>
                <a:lnTo>
                  <a:pt x="189185" y="14473"/>
                </a:lnTo>
                <a:lnTo>
                  <a:pt x="4032" y="335110"/>
                </a:lnTo>
                <a:lnTo>
                  <a:pt x="3625" y="335732"/>
                </a:lnTo>
                <a:lnTo>
                  <a:pt x="0" y="346745"/>
                </a:lnTo>
                <a:lnTo>
                  <a:pt x="822" y="357936"/>
                </a:lnTo>
                <a:lnTo>
                  <a:pt x="5754" y="367991"/>
                </a:lnTo>
                <a:lnTo>
                  <a:pt x="14458" y="375597"/>
                </a:lnTo>
                <a:lnTo>
                  <a:pt x="118840" y="436125"/>
                </a:lnTo>
                <a:lnTo>
                  <a:pt x="119462" y="436570"/>
                </a:lnTo>
                <a:lnTo>
                  <a:pt x="130483" y="440154"/>
                </a:lnTo>
                <a:lnTo>
                  <a:pt x="141678" y="439278"/>
                </a:lnTo>
                <a:lnTo>
                  <a:pt x="151734" y="434330"/>
                </a:lnTo>
                <a:lnTo>
                  <a:pt x="159340" y="425699"/>
                </a:lnTo>
                <a:lnTo>
                  <a:pt x="179584" y="390621"/>
                </a:lnTo>
                <a:lnTo>
                  <a:pt x="297073" y="390621"/>
                </a:lnTo>
                <a:lnTo>
                  <a:pt x="263135" y="371013"/>
                </a:lnTo>
                <a:lnTo>
                  <a:pt x="123437" y="371013"/>
                </a:lnTo>
                <a:lnTo>
                  <a:pt x="69157" y="339707"/>
                </a:lnTo>
                <a:lnTo>
                  <a:pt x="225317" y="68956"/>
                </a:lnTo>
                <a:lnTo>
                  <a:pt x="339572" y="68956"/>
                </a:lnTo>
                <a:lnTo>
                  <a:pt x="334270" y="64142"/>
                </a:lnTo>
                <a:lnTo>
                  <a:pt x="229889" y="4021"/>
                </a:lnTo>
                <a:lnTo>
                  <a:pt x="229050" y="3614"/>
                </a:lnTo>
                <a:lnTo>
                  <a:pt x="218069" y="0"/>
                </a:lnTo>
                <a:close/>
              </a:path>
              <a:path w="762635" h="792479">
                <a:moveTo>
                  <a:pt x="339572" y="68956"/>
                </a:moveTo>
                <a:lnTo>
                  <a:pt x="225317" y="68956"/>
                </a:lnTo>
                <a:lnTo>
                  <a:pt x="279584" y="100477"/>
                </a:lnTo>
                <a:lnTo>
                  <a:pt x="264966" y="125953"/>
                </a:lnTo>
                <a:lnTo>
                  <a:pt x="259530" y="135339"/>
                </a:lnTo>
                <a:lnTo>
                  <a:pt x="259124" y="136380"/>
                </a:lnTo>
                <a:lnTo>
                  <a:pt x="145154" y="333636"/>
                </a:lnTo>
                <a:lnTo>
                  <a:pt x="143478" y="335948"/>
                </a:lnTo>
                <a:lnTo>
                  <a:pt x="142627" y="337612"/>
                </a:lnTo>
                <a:lnTo>
                  <a:pt x="123437" y="371013"/>
                </a:lnTo>
                <a:lnTo>
                  <a:pt x="263135" y="371013"/>
                </a:lnTo>
                <a:lnTo>
                  <a:pt x="248672" y="362656"/>
                </a:lnTo>
                <a:lnTo>
                  <a:pt x="248265" y="362656"/>
                </a:lnTo>
                <a:lnTo>
                  <a:pt x="247846" y="362453"/>
                </a:lnTo>
                <a:lnTo>
                  <a:pt x="247643" y="362237"/>
                </a:lnTo>
                <a:lnTo>
                  <a:pt x="247008" y="361830"/>
                </a:lnTo>
                <a:lnTo>
                  <a:pt x="188779" y="328201"/>
                </a:lnTo>
                <a:lnTo>
                  <a:pt x="275393" y="178341"/>
                </a:lnTo>
                <a:lnTo>
                  <a:pt x="392490" y="178341"/>
                </a:lnTo>
                <a:lnTo>
                  <a:pt x="324872" y="139301"/>
                </a:lnTo>
                <a:lnTo>
                  <a:pt x="344722" y="105062"/>
                </a:lnTo>
                <a:lnTo>
                  <a:pt x="345116" y="104236"/>
                </a:lnTo>
                <a:lnTo>
                  <a:pt x="348707" y="93250"/>
                </a:lnTo>
                <a:lnTo>
                  <a:pt x="347837" y="82084"/>
                </a:lnTo>
                <a:lnTo>
                  <a:pt x="342894" y="71972"/>
                </a:lnTo>
                <a:lnTo>
                  <a:pt x="339572" y="689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491251" y="10028627"/>
            <a:ext cx="654050" cy="767080"/>
          </a:xfrm>
          <a:custGeom>
            <a:avLst/>
            <a:gdLst/>
            <a:ahLst/>
            <a:cxnLst/>
            <a:rect l="l" t="t" r="r" b="b"/>
            <a:pathLst>
              <a:path w="654050" h="767079">
                <a:moveTo>
                  <a:pt x="383438" y="0"/>
                </a:moveTo>
                <a:lnTo>
                  <a:pt x="331433" y="3809"/>
                </a:lnTo>
                <a:lnTo>
                  <a:pt x="281543" y="13969"/>
                </a:lnTo>
                <a:lnTo>
                  <a:pt x="234227" y="30479"/>
                </a:lnTo>
                <a:lnTo>
                  <a:pt x="189948" y="53339"/>
                </a:lnTo>
                <a:lnTo>
                  <a:pt x="149167" y="81279"/>
                </a:lnTo>
                <a:lnTo>
                  <a:pt x="112344" y="113029"/>
                </a:lnTo>
                <a:lnTo>
                  <a:pt x="79918" y="149859"/>
                </a:lnTo>
                <a:lnTo>
                  <a:pt x="52365" y="190499"/>
                </a:lnTo>
                <a:lnTo>
                  <a:pt x="30140" y="234949"/>
                </a:lnTo>
                <a:lnTo>
                  <a:pt x="13700" y="281939"/>
                </a:lnTo>
                <a:lnTo>
                  <a:pt x="3501" y="332739"/>
                </a:lnTo>
                <a:lnTo>
                  <a:pt x="0" y="383539"/>
                </a:lnTo>
                <a:lnTo>
                  <a:pt x="3501" y="435609"/>
                </a:lnTo>
                <a:lnTo>
                  <a:pt x="13700" y="486409"/>
                </a:lnTo>
                <a:lnTo>
                  <a:pt x="30140" y="533399"/>
                </a:lnTo>
                <a:lnTo>
                  <a:pt x="52365" y="577849"/>
                </a:lnTo>
                <a:lnTo>
                  <a:pt x="79918" y="618489"/>
                </a:lnTo>
                <a:lnTo>
                  <a:pt x="112344" y="655319"/>
                </a:lnTo>
                <a:lnTo>
                  <a:pt x="149167" y="687069"/>
                </a:lnTo>
                <a:lnTo>
                  <a:pt x="189948" y="715009"/>
                </a:lnTo>
                <a:lnTo>
                  <a:pt x="234227" y="737869"/>
                </a:lnTo>
                <a:lnTo>
                  <a:pt x="281543" y="754379"/>
                </a:lnTo>
                <a:lnTo>
                  <a:pt x="331433" y="764539"/>
                </a:lnTo>
                <a:lnTo>
                  <a:pt x="383438" y="767079"/>
                </a:lnTo>
                <a:lnTo>
                  <a:pt x="408549" y="767079"/>
                </a:lnTo>
                <a:lnTo>
                  <a:pt x="458242" y="760729"/>
                </a:lnTo>
                <a:lnTo>
                  <a:pt x="506592" y="746759"/>
                </a:lnTo>
                <a:lnTo>
                  <a:pt x="552924" y="727709"/>
                </a:lnTo>
                <a:lnTo>
                  <a:pt x="583908" y="708659"/>
                </a:lnTo>
                <a:lnTo>
                  <a:pt x="383438" y="708659"/>
                </a:lnTo>
                <a:lnTo>
                  <a:pt x="330807" y="704849"/>
                </a:lnTo>
                <a:lnTo>
                  <a:pt x="280877" y="692149"/>
                </a:lnTo>
                <a:lnTo>
                  <a:pt x="234318" y="671829"/>
                </a:lnTo>
                <a:lnTo>
                  <a:pt x="191799" y="646429"/>
                </a:lnTo>
                <a:lnTo>
                  <a:pt x="153987" y="613409"/>
                </a:lnTo>
                <a:lnTo>
                  <a:pt x="121611" y="575309"/>
                </a:lnTo>
                <a:lnTo>
                  <a:pt x="95252" y="533399"/>
                </a:lnTo>
                <a:lnTo>
                  <a:pt x="75586" y="486409"/>
                </a:lnTo>
                <a:lnTo>
                  <a:pt x="63291" y="436879"/>
                </a:lnTo>
                <a:lnTo>
                  <a:pt x="59042" y="383539"/>
                </a:lnTo>
                <a:lnTo>
                  <a:pt x="63291" y="331469"/>
                </a:lnTo>
                <a:lnTo>
                  <a:pt x="75586" y="281939"/>
                </a:lnTo>
                <a:lnTo>
                  <a:pt x="95252" y="234949"/>
                </a:lnTo>
                <a:lnTo>
                  <a:pt x="121611" y="193039"/>
                </a:lnTo>
                <a:lnTo>
                  <a:pt x="153987" y="154939"/>
                </a:lnTo>
                <a:lnTo>
                  <a:pt x="191799" y="121919"/>
                </a:lnTo>
                <a:lnTo>
                  <a:pt x="234318" y="96519"/>
                </a:lnTo>
                <a:lnTo>
                  <a:pt x="280877" y="76199"/>
                </a:lnTo>
                <a:lnTo>
                  <a:pt x="330807" y="63499"/>
                </a:lnTo>
                <a:lnTo>
                  <a:pt x="383438" y="59689"/>
                </a:lnTo>
                <a:lnTo>
                  <a:pt x="394931" y="57149"/>
                </a:lnTo>
                <a:lnTo>
                  <a:pt x="404280" y="50799"/>
                </a:lnTo>
                <a:lnTo>
                  <a:pt x="410565" y="41909"/>
                </a:lnTo>
                <a:lnTo>
                  <a:pt x="412864" y="30479"/>
                </a:lnTo>
                <a:lnTo>
                  <a:pt x="410565" y="19049"/>
                </a:lnTo>
                <a:lnTo>
                  <a:pt x="404280" y="8889"/>
                </a:lnTo>
                <a:lnTo>
                  <a:pt x="394931" y="2539"/>
                </a:lnTo>
                <a:lnTo>
                  <a:pt x="383438" y="0"/>
                </a:lnTo>
                <a:close/>
              </a:path>
              <a:path w="654050" h="767079">
                <a:moveTo>
                  <a:pt x="567947" y="661669"/>
                </a:moveTo>
                <a:lnTo>
                  <a:pt x="556667" y="661669"/>
                </a:lnTo>
                <a:lnTo>
                  <a:pt x="545604" y="665479"/>
                </a:lnTo>
                <a:lnTo>
                  <a:pt x="526949" y="675639"/>
                </a:lnTo>
                <a:lnTo>
                  <a:pt x="507647" y="684529"/>
                </a:lnTo>
                <a:lnTo>
                  <a:pt x="467499" y="697229"/>
                </a:lnTo>
                <a:lnTo>
                  <a:pt x="446865" y="702309"/>
                </a:lnTo>
                <a:lnTo>
                  <a:pt x="425950" y="706119"/>
                </a:lnTo>
                <a:lnTo>
                  <a:pt x="383438" y="708659"/>
                </a:lnTo>
                <a:lnTo>
                  <a:pt x="583908" y="708659"/>
                </a:lnTo>
                <a:lnTo>
                  <a:pt x="588865" y="698499"/>
                </a:lnTo>
                <a:lnTo>
                  <a:pt x="589638" y="687069"/>
                </a:lnTo>
                <a:lnTo>
                  <a:pt x="585889" y="675639"/>
                </a:lnTo>
                <a:lnTo>
                  <a:pt x="578126" y="666749"/>
                </a:lnTo>
                <a:lnTo>
                  <a:pt x="567947" y="661669"/>
                </a:lnTo>
                <a:close/>
              </a:path>
              <a:path w="654050" h="767079">
                <a:moveTo>
                  <a:pt x="393179" y="104139"/>
                </a:moveTo>
                <a:lnTo>
                  <a:pt x="383438" y="104139"/>
                </a:lnTo>
                <a:lnTo>
                  <a:pt x="327184" y="110489"/>
                </a:lnTo>
                <a:lnTo>
                  <a:pt x="274739" y="126999"/>
                </a:lnTo>
                <a:lnTo>
                  <a:pt x="227236" y="152399"/>
                </a:lnTo>
                <a:lnTo>
                  <a:pt x="185813" y="186689"/>
                </a:lnTo>
                <a:lnTo>
                  <a:pt x="151677" y="227329"/>
                </a:lnTo>
                <a:lnTo>
                  <a:pt x="125871" y="275589"/>
                </a:lnTo>
                <a:lnTo>
                  <a:pt x="109545" y="327659"/>
                </a:lnTo>
                <a:lnTo>
                  <a:pt x="103847" y="383539"/>
                </a:lnTo>
                <a:lnTo>
                  <a:pt x="109545" y="440689"/>
                </a:lnTo>
                <a:lnTo>
                  <a:pt x="125871" y="492759"/>
                </a:lnTo>
                <a:lnTo>
                  <a:pt x="151677" y="539749"/>
                </a:lnTo>
                <a:lnTo>
                  <a:pt x="185813" y="581659"/>
                </a:lnTo>
                <a:lnTo>
                  <a:pt x="227236" y="615949"/>
                </a:lnTo>
                <a:lnTo>
                  <a:pt x="274739" y="641349"/>
                </a:lnTo>
                <a:lnTo>
                  <a:pt x="327184" y="657859"/>
                </a:lnTo>
                <a:lnTo>
                  <a:pt x="383438" y="664209"/>
                </a:lnTo>
                <a:lnTo>
                  <a:pt x="429998" y="660399"/>
                </a:lnTo>
                <a:lnTo>
                  <a:pt x="474351" y="648969"/>
                </a:lnTo>
                <a:lnTo>
                  <a:pt x="515779" y="629919"/>
                </a:lnTo>
                <a:lnTo>
                  <a:pt x="517768" y="628649"/>
                </a:lnTo>
                <a:lnTo>
                  <a:pt x="383438" y="628649"/>
                </a:lnTo>
                <a:lnTo>
                  <a:pt x="334235" y="623569"/>
                </a:lnTo>
                <a:lnTo>
                  <a:pt x="288377" y="609599"/>
                </a:lnTo>
                <a:lnTo>
                  <a:pt x="246869" y="586739"/>
                </a:lnTo>
                <a:lnTo>
                  <a:pt x="210718" y="556259"/>
                </a:lnTo>
                <a:lnTo>
                  <a:pt x="181026" y="520699"/>
                </a:lnTo>
                <a:lnTo>
                  <a:pt x="158546" y="478789"/>
                </a:lnTo>
                <a:lnTo>
                  <a:pt x="144306" y="433069"/>
                </a:lnTo>
                <a:lnTo>
                  <a:pt x="139331" y="383539"/>
                </a:lnTo>
                <a:lnTo>
                  <a:pt x="144306" y="335279"/>
                </a:lnTo>
                <a:lnTo>
                  <a:pt x="158546" y="289559"/>
                </a:lnTo>
                <a:lnTo>
                  <a:pt x="181026" y="247649"/>
                </a:lnTo>
                <a:lnTo>
                  <a:pt x="210718" y="210819"/>
                </a:lnTo>
                <a:lnTo>
                  <a:pt x="246869" y="181609"/>
                </a:lnTo>
                <a:lnTo>
                  <a:pt x="288377" y="158749"/>
                </a:lnTo>
                <a:lnTo>
                  <a:pt x="334235" y="144779"/>
                </a:lnTo>
                <a:lnTo>
                  <a:pt x="383438" y="139699"/>
                </a:lnTo>
                <a:lnTo>
                  <a:pt x="393179" y="139699"/>
                </a:lnTo>
                <a:lnTo>
                  <a:pt x="401129" y="132079"/>
                </a:lnTo>
                <a:lnTo>
                  <a:pt x="401129" y="113029"/>
                </a:lnTo>
                <a:lnTo>
                  <a:pt x="393179" y="104139"/>
                </a:lnTo>
                <a:close/>
              </a:path>
              <a:path w="654050" h="767079">
                <a:moveTo>
                  <a:pt x="640854" y="434339"/>
                </a:moveTo>
                <a:lnTo>
                  <a:pt x="633900" y="434339"/>
                </a:lnTo>
                <a:lnTo>
                  <a:pt x="627514" y="436879"/>
                </a:lnTo>
                <a:lnTo>
                  <a:pt x="622407" y="440689"/>
                </a:lnTo>
                <a:lnTo>
                  <a:pt x="619290" y="447039"/>
                </a:lnTo>
                <a:lnTo>
                  <a:pt x="605445" y="486409"/>
                </a:lnTo>
                <a:lnTo>
                  <a:pt x="585858" y="520699"/>
                </a:lnTo>
                <a:lnTo>
                  <a:pt x="561188" y="551179"/>
                </a:lnTo>
                <a:lnTo>
                  <a:pt x="532091" y="577849"/>
                </a:lnTo>
                <a:lnTo>
                  <a:pt x="499108" y="599439"/>
                </a:lnTo>
                <a:lnTo>
                  <a:pt x="462913" y="614679"/>
                </a:lnTo>
                <a:lnTo>
                  <a:pt x="424144" y="624839"/>
                </a:lnTo>
                <a:lnTo>
                  <a:pt x="383438" y="628649"/>
                </a:lnTo>
                <a:lnTo>
                  <a:pt x="517768" y="628649"/>
                </a:lnTo>
                <a:lnTo>
                  <a:pt x="553567" y="605789"/>
                </a:lnTo>
                <a:lnTo>
                  <a:pt x="586958" y="575309"/>
                </a:lnTo>
                <a:lnTo>
                  <a:pt x="615221" y="539749"/>
                </a:lnTo>
                <a:lnTo>
                  <a:pt x="637619" y="500379"/>
                </a:lnTo>
                <a:lnTo>
                  <a:pt x="653415" y="457199"/>
                </a:lnTo>
                <a:lnTo>
                  <a:pt x="653879" y="449579"/>
                </a:lnTo>
                <a:lnTo>
                  <a:pt x="651644" y="443229"/>
                </a:lnTo>
                <a:lnTo>
                  <a:pt x="647155" y="438149"/>
                </a:lnTo>
                <a:lnTo>
                  <a:pt x="640854" y="434339"/>
                </a:lnTo>
                <a:close/>
              </a:path>
              <a:path w="654050" h="767079">
                <a:moveTo>
                  <a:pt x="393179" y="196849"/>
                </a:moveTo>
                <a:lnTo>
                  <a:pt x="383438" y="196849"/>
                </a:lnTo>
                <a:lnTo>
                  <a:pt x="345690" y="200659"/>
                </a:lnTo>
                <a:lnTo>
                  <a:pt x="278661" y="228599"/>
                </a:lnTo>
                <a:lnTo>
                  <a:pt x="228024" y="279399"/>
                </a:lnTo>
                <a:lnTo>
                  <a:pt x="199789" y="346709"/>
                </a:lnTo>
                <a:lnTo>
                  <a:pt x="195973" y="383539"/>
                </a:lnTo>
                <a:lnTo>
                  <a:pt x="199789" y="421639"/>
                </a:lnTo>
                <a:lnTo>
                  <a:pt x="228024" y="488949"/>
                </a:lnTo>
                <a:lnTo>
                  <a:pt x="278661" y="539749"/>
                </a:lnTo>
                <a:lnTo>
                  <a:pt x="345690" y="567689"/>
                </a:lnTo>
                <a:lnTo>
                  <a:pt x="383438" y="571499"/>
                </a:lnTo>
                <a:lnTo>
                  <a:pt x="421201" y="567689"/>
                </a:lnTo>
                <a:lnTo>
                  <a:pt x="456388" y="557529"/>
                </a:lnTo>
                <a:lnTo>
                  <a:pt x="488235" y="539749"/>
                </a:lnTo>
                <a:lnTo>
                  <a:pt x="492858" y="535939"/>
                </a:lnTo>
                <a:lnTo>
                  <a:pt x="383438" y="535939"/>
                </a:lnTo>
                <a:lnTo>
                  <a:pt x="352810" y="533399"/>
                </a:lnTo>
                <a:lnTo>
                  <a:pt x="298418" y="510539"/>
                </a:lnTo>
                <a:lnTo>
                  <a:pt x="257383" y="468629"/>
                </a:lnTo>
                <a:lnTo>
                  <a:pt x="234549" y="415289"/>
                </a:lnTo>
                <a:lnTo>
                  <a:pt x="231457" y="383539"/>
                </a:lnTo>
                <a:lnTo>
                  <a:pt x="234549" y="353059"/>
                </a:lnTo>
                <a:lnTo>
                  <a:pt x="257383" y="299719"/>
                </a:lnTo>
                <a:lnTo>
                  <a:pt x="298418" y="257809"/>
                </a:lnTo>
                <a:lnTo>
                  <a:pt x="352810" y="234949"/>
                </a:lnTo>
                <a:lnTo>
                  <a:pt x="383438" y="232409"/>
                </a:lnTo>
                <a:lnTo>
                  <a:pt x="393179" y="232409"/>
                </a:lnTo>
                <a:lnTo>
                  <a:pt x="401129" y="224789"/>
                </a:lnTo>
                <a:lnTo>
                  <a:pt x="401129" y="204469"/>
                </a:lnTo>
                <a:lnTo>
                  <a:pt x="393179" y="196849"/>
                </a:lnTo>
                <a:close/>
              </a:path>
              <a:path w="654050" h="767079">
                <a:moveTo>
                  <a:pt x="535052" y="281939"/>
                </a:moveTo>
                <a:lnTo>
                  <a:pt x="528287" y="281939"/>
                </a:lnTo>
                <a:lnTo>
                  <a:pt x="521614" y="284479"/>
                </a:lnTo>
                <a:lnTo>
                  <a:pt x="516458" y="288289"/>
                </a:lnTo>
                <a:lnTo>
                  <a:pt x="513527" y="294639"/>
                </a:lnTo>
                <a:lnTo>
                  <a:pt x="513049" y="300989"/>
                </a:lnTo>
                <a:lnTo>
                  <a:pt x="515251" y="308609"/>
                </a:lnTo>
                <a:lnTo>
                  <a:pt x="519894" y="316229"/>
                </a:lnTo>
                <a:lnTo>
                  <a:pt x="523955" y="326389"/>
                </a:lnTo>
                <a:lnTo>
                  <a:pt x="534133" y="364489"/>
                </a:lnTo>
                <a:lnTo>
                  <a:pt x="535444" y="383539"/>
                </a:lnTo>
                <a:lnTo>
                  <a:pt x="532349" y="415289"/>
                </a:lnTo>
                <a:lnTo>
                  <a:pt x="509475" y="468629"/>
                </a:lnTo>
                <a:lnTo>
                  <a:pt x="468488" y="510539"/>
                </a:lnTo>
                <a:lnTo>
                  <a:pt x="414093" y="533399"/>
                </a:lnTo>
                <a:lnTo>
                  <a:pt x="383438" y="535939"/>
                </a:lnTo>
                <a:lnTo>
                  <a:pt x="492858" y="535939"/>
                </a:lnTo>
                <a:lnTo>
                  <a:pt x="538854" y="488949"/>
                </a:lnTo>
                <a:lnTo>
                  <a:pt x="567015" y="421639"/>
                </a:lnTo>
                <a:lnTo>
                  <a:pt x="570814" y="383539"/>
                </a:lnTo>
                <a:lnTo>
                  <a:pt x="570423" y="372109"/>
                </a:lnTo>
                <a:lnTo>
                  <a:pt x="561007" y="323849"/>
                </a:lnTo>
                <a:lnTo>
                  <a:pt x="541143" y="285749"/>
                </a:lnTo>
                <a:lnTo>
                  <a:pt x="535052" y="281939"/>
                </a:lnTo>
                <a:close/>
              </a:path>
              <a:path w="654050" h="767079">
                <a:moveTo>
                  <a:pt x="450646" y="452119"/>
                </a:moveTo>
                <a:lnTo>
                  <a:pt x="316128" y="452119"/>
                </a:lnTo>
                <a:lnTo>
                  <a:pt x="330242" y="463549"/>
                </a:lnTo>
                <a:lnTo>
                  <a:pt x="346411" y="472439"/>
                </a:lnTo>
                <a:lnTo>
                  <a:pt x="364266" y="477519"/>
                </a:lnTo>
                <a:lnTo>
                  <a:pt x="383438" y="480059"/>
                </a:lnTo>
                <a:lnTo>
                  <a:pt x="402574" y="477519"/>
                </a:lnTo>
                <a:lnTo>
                  <a:pt x="420428" y="472439"/>
                </a:lnTo>
                <a:lnTo>
                  <a:pt x="436589" y="463549"/>
                </a:lnTo>
                <a:lnTo>
                  <a:pt x="450646" y="452119"/>
                </a:lnTo>
                <a:close/>
              </a:path>
              <a:path w="654050" h="767079">
                <a:moveTo>
                  <a:pt x="383438" y="288289"/>
                </a:moveTo>
                <a:lnTo>
                  <a:pt x="330258" y="304799"/>
                </a:lnTo>
                <a:lnTo>
                  <a:pt x="316052" y="317499"/>
                </a:lnTo>
                <a:lnTo>
                  <a:pt x="304369" y="331469"/>
                </a:lnTo>
                <a:lnTo>
                  <a:pt x="295532" y="346709"/>
                </a:lnTo>
                <a:lnTo>
                  <a:pt x="289938" y="364489"/>
                </a:lnTo>
                <a:lnTo>
                  <a:pt x="287985" y="383539"/>
                </a:lnTo>
                <a:lnTo>
                  <a:pt x="289936" y="403859"/>
                </a:lnTo>
                <a:lnTo>
                  <a:pt x="295517" y="421639"/>
                </a:lnTo>
                <a:lnTo>
                  <a:pt x="304321" y="436879"/>
                </a:lnTo>
                <a:lnTo>
                  <a:pt x="315937" y="450849"/>
                </a:lnTo>
                <a:lnTo>
                  <a:pt x="316052" y="452119"/>
                </a:lnTo>
                <a:lnTo>
                  <a:pt x="450761" y="452119"/>
                </a:lnTo>
                <a:lnTo>
                  <a:pt x="457145" y="444499"/>
                </a:lnTo>
                <a:lnTo>
                  <a:pt x="383438" y="444499"/>
                </a:lnTo>
                <a:lnTo>
                  <a:pt x="371317" y="443229"/>
                </a:lnTo>
                <a:lnTo>
                  <a:pt x="360052" y="439419"/>
                </a:lnTo>
                <a:lnTo>
                  <a:pt x="349885" y="434339"/>
                </a:lnTo>
                <a:lnTo>
                  <a:pt x="341058" y="426719"/>
                </a:lnTo>
                <a:lnTo>
                  <a:pt x="333689" y="417829"/>
                </a:lnTo>
                <a:lnTo>
                  <a:pt x="328214" y="407669"/>
                </a:lnTo>
                <a:lnTo>
                  <a:pt x="324760" y="396239"/>
                </a:lnTo>
                <a:lnTo>
                  <a:pt x="323557" y="383539"/>
                </a:lnTo>
                <a:lnTo>
                  <a:pt x="324760" y="372109"/>
                </a:lnTo>
                <a:lnTo>
                  <a:pt x="328214" y="360679"/>
                </a:lnTo>
                <a:lnTo>
                  <a:pt x="333689" y="350519"/>
                </a:lnTo>
                <a:lnTo>
                  <a:pt x="340956" y="341629"/>
                </a:lnTo>
                <a:lnTo>
                  <a:pt x="349885" y="334009"/>
                </a:lnTo>
                <a:lnTo>
                  <a:pt x="360052" y="328929"/>
                </a:lnTo>
                <a:lnTo>
                  <a:pt x="371317" y="325119"/>
                </a:lnTo>
                <a:lnTo>
                  <a:pt x="383438" y="323849"/>
                </a:lnTo>
                <a:lnTo>
                  <a:pt x="456231" y="323849"/>
                </a:lnTo>
                <a:lnTo>
                  <a:pt x="450964" y="317499"/>
                </a:lnTo>
                <a:lnTo>
                  <a:pt x="450761" y="317499"/>
                </a:lnTo>
                <a:lnTo>
                  <a:pt x="450761" y="316229"/>
                </a:lnTo>
                <a:lnTo>
                  <a:pt x="436637" y="304799"/>
                </a:lnTo>
                <a:lnTo>
                  <a:pt x="420443" y="295909"/>
                </a:lnTo>
                <a:lnTo>
                  <a:pt x="402576" y="290829"/>
                </a:lnTo>
                <a:lnTo>
                  <a:pt x="383438" y="288289"/>
                </a:lnTo>
                <a:close/>
              </a:path>
              <a:path w="654050" h="767079">
                <a:moveTo>
                  <a:pt x="456231" y="323849"/>
                </a:moveTo>
                <a:lnTo>
                  <a:pt x="383438" y="323849"/>
                </a:lnTo>
                <a:lnTo>
                  <a:pt x="395534" y="325119"/>
                </a:lnTo>
                <a:lnTo>
                  <a:pt x="406800" y="328929"/>
                </a:lnTo>
                <a:lnTo>
                  <a:pt x="438640" y="360679"/>
                </a:lnTo>
                <a:lnTo>
                  <a:pt x="443318" y="383539"/>
                </a:lnTo>
                <a:lnTo>
                  <a:pt x="442107" y="396239"/>
                </a:lnTo>
                <a:lnTo>
                  <a:pt x="438640" y="407669"/>
                </a:lnTo>
                <a:lnTo>
                  <a:pt x="433165" y="417829"/>
                </a:lnTo>
                <a:lnTo>
                  <a:pt x="425932" y="426719"/>
                </a:lnTo>
                <a:lnTo>
                  <a:pt x="425742" y="426719"/>
                </a:lnTo>
                <a:lnTo>
                  <a:pt x="416960" y="434339"/>
                </a:lnTo>
                <a:lnTo>
                  <a:pt x="406800" y="439419"/>
                </a:lnTo>
                <a:lnTo>
                  <a:pt x="395534" y="443229"/>
                </a:lnTo>
                <a:lnTo>
                  <a:pt x="383438" y="444499"/>
                </a:lnTo>
                <a:lnTo>
                  <a:pt x="457145" y="444499"/>
                </a:lnTo>
                <a:lnTo>
                  <a:pt x="462466" y="438149"/>
                </a:lnTo>
                <a:lnTo>
                  <a:pt x="471292" y="421639"/>
                </a:lnTo>
                <a:lnTo>
                  <a:pt x="476862" y="403859"/>
                </a:lnTo>
                <a:lnTo>
                  <a:pt x="478802" y="383539"/>
                </a:lnTo>
                <a:lnTo>
                  <a:pt x="476865" y="364489"/>
                </a:lnTo>
                <a:lnTo>
                  <a:pt x="471317" y="346709"/>
                </a:lnTo>
                <a:lnTo>
                  <a:pt x="462552" y="331469"/>
                </a:lnTo>
                <a:lnTo>
                  <a:pt x="456231" y="3238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55"/>
          <p:cNvSpPr txBox="1"/>
          <p:nvPr/>
        </p:nvSpPr>
        <p:spPr>
          <a:xfrm>
            <a:off x="13182601" y="990600"/>
            <a:ext cx="1371600" cy="1074653"/>
          </a:xfrm>
          <a:prstGeom prst="rect">
            <a:avLst/>
          </a:prstGeom>
        </p:spPr>
        <p:txBody>
          <a:bodyPr vert="horz" wrap="square" lIns="0" tIns="576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40"/>
              </a:spcBef>
            </a:pPr>
            <a:r>
              <a:rPr lang="es-ES_tradnl" sz="3200" kern="0" dirty="0">
                <a:solidFill>
                  <a:schemeClr val="accent1"/>
                </a:solidFill>
                <a:latin typeface="Tahoma" panose="020B0604030504040204"/>
                <a:cs typeface="Tahoma" panose="020B0604030504040204"/>
              </a:rPr>
              <a:t>Cádiz</a:t>
            </a:r>
            <a:endParaRPr sz="3200" kern="0" dirty="0">
              <a:solidFill>
                <a:schemeClr val="accent1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3" name="object 53"/>
          <p:cNvSpPr txBox="1"/>
          <p:nvPr/>
        </p:nvSpPr>
        <p:spPr>
          <a:xfrm>
            <a:off x="13030201" y="457200"/>
            <a:ext cx="1870366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kern="0" dirty="0">
                <a:solidFill>
                  <a:srgbClr val="6FBCE0"/>
                </a:solidFill>
                <a:latin typeface="Tahoma" panose="020B0604030504040204"/>
                <a:cs typeface="Tahoma" panose="020B0604030504040204"/>
              </a:rPr>
              <a:t>Informe</a:t>
            </a:r>
            <a:endParaRPr sz="28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4" name="object 8"/>
          <p:cNvSpPr txBox="1"/>
          <p:nvPr/>
        </p:nvSpPr>
        <p:spPr>
          <a:xfrm>
            <a:off x="14859000" y="813737"/>
            <a:ext cx="2819400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2020/21</a:t>
            </a:r>
            <a:endParaRPr sz="535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5" name="object 54"/>
          <p:cNvSpPr txBox="1"/>
          <p:nvPr/>
        </p:nvSpPr>
        <p:spPr>
          <a:xfrm>
            <a:off x="11353801" y="685800"/>
            <a:ext cx="8077199" cy="112274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27400" b="1" i="0">
                <a:solidFill>
                  <a:srgbClr val="0A7BBC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>
              <a:spcBef>
                <a:spcPts val="115"/>
              </a:spcBef>
            </a:pPr>
            <a:r>
              <a:rPr lang="it-IT" sz="7200" kern="0" dirty="0">
                <a:solidFill>
                  <a:srgbClr val="972109"/>
                </a:solidFill>
              </a:rPr>
              <a:t>     </a:t>
            </a:r>
            <a:r>
              <a:rPr lang="it-IT" sz="7200" kern="0" dirty="0">
                <a:solidFill>
                  <a:schemeClr val="accent1"/>
                </a:solidFill>
              </a:rPr>
              <a:t>GEM</a:t>
            </a:r>
            <a:endParaRPr lang="it-IT" sz="7200" kern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4859000" y="813737"/>
            <a:ext cx="2819400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202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1</a:t>
            </a: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/2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</a:t>
            </a:r>
            <a:endParaRPr sz="535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5000" y="12496800"/>
            <a:ext cx="74707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9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%</a:t>
            </a:r>
            <a:r>
              <a:rPr sz="4800" spc="-54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800" spc="-2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de</a:t>
            </a:r>
            <a:r>
              <a:rPr sz="4800" spc="-54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800" spc="-55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la</a:t>
            </a:r>
            <a:r>
              <a:rPr sz="4800" spc="-54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800" spc="-65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p</a:t>
            </a:r>
            <a:r>
              <a:rPr sz="4800" spc="5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oblación</a:t>
            </a:r>
            <a:r>
              <a:rPr sz="4800" spc="-54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800" spc="-235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18-64</a:t>
            </a:r>
            <a:r>
              <a:rPr sz="4800" spc="-54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800" spc="-2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años</a:t>
            </a:r>
            <a:endParaRPr sz="48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95400" y="2489200"/>
            <a:ext cx="6712620" cy="9753600"/>
          </a:xfrm>
          <a:custGeom>
            <a:avLst/>
            <a:gdLst/>
            <a:ahLst/>
            <a:cxnLst/>
            <a:rect l="l" t="t" r="r" b="b"/>
            <a:pathLst>
              <a:path w="5794375" h="9753600">
                <a:moveTo>
                  <a:pt x="5794375" y="0"/>
                </a:moveTo>
                <a:lnTo>
                  <a:pt x="0" y="0"/>
                </a:lnTo>
                <a:lnTo>
                  <a:pt x="0" y="9753600"/>
                </a:lnTo>
                <a:lnTo>
                  <a:pt x="5794375" y="9753600"/>
                </a:lnTo>
                <a:lnTo>
                  <a:pt x="579437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1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64410" y="2895588"/>
            <a:ext cx="5910210" cy="2135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-635" algn="ctr">
              <a:lnSpc>
                <a:spcPct val="114000"/>
              </a:lnSpc>
              <a:spcBef>
                <a:spcPts val="95"/>
              </a:spcBef>
            </a:pPr>
            <a:r>
              <a:rPr sz="44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Actividad</a:t>
            </a:r>
            <a:r>
              <a:rPr sz="44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 emprendedora (TEA)</a:t>
            </a:r>
            <a:endParaRPr sz="4400" dirty="0">
              <a:latin typeface="Tahoma" panose="020B0604030504040204"/>
              <a:cs typeface="Tahoma" panose="020B0604030504040204"/>
            </a:endParaRPr>
          </a:p>
          <a:p>
            <a:pPr marR="5080" algn="ctr">
              <a:lnSpc>
                <a:spcPct val="100000"/>
              </a:lnSpc>
              <a:spcBef>
                <a:spcPts val="1730"/>
              </a:spcBef>
            </a:pPr>
            <a:r>
              <a:rPr sz="2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empresas de hasta 3,5 años</a:t>
            </a:r>
            <a:endParaRPr sz="24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21620" y="6477000"/>
            <a:ext cx="4343400" cy="21358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8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4,</a:t>
            </a:r>
            <a:r>
              <a:rPr lang="es-ES_tradnl" sz="138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7</a:t>
            </a:r>
            <a:r>
              <a:rPr sz="96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96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5" name="object 54"/>
          <p:cNvSpPr txBox="1"/>
          <p:nvPr/>
        </p:nvSpPr>
        <p:spPr>
          <a:xfrm>
            <a:off x="11049000" y="685800"/>
            <a:ext cx="8077199" cy="112274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27400" b="1" i="0">
                <a:solidFill>
                  <a:srgbClr val="0A7BBC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>
              <a:spcBef>
                <a:spcPts val="115"/>
              </a:spcBef>
            </a:pPr>
            <a:r>
              <a:rPr lang="it-IT" sz="7200" kern="0" dirty="0">
                <a:solidFill>
                  <a:srgbClr val="972109"/>
                </a:solidFill>
              </a:rPr>
              <a:t>     </a:t>
            </a:r>
            <a:r>
              <a:rPr lang="it-IT" sz="7200" kern="0" dirty="0">
                <a:solidFill>
                  <a:srgbClr val="873624"/>
                </a:solidFill>
              </a:rPr>
              <a:t>GEM</a:t>
            </a:r>
            <a:endParaRPr lang="it-IT" sz="7200" kern="0" dirty="0">
              <a:solidFill>
                <a:srgbClr val="873624"/>
              </a:solidFill>
            </a:endParaRPr>
          </a:p>
        </p:txBody>
      </p:sp>
      <p:sp>
        <p:nvSpPr>
          <p:cNvPr id="16" name="object 53"/>
          <p:cNvSpPr txBox="1"/>
          <p:nvPr/>
        </p:nvSpPr>
        <p:spPr>
          <a:xfrm>
            <a:off x="12725400" y="457200"/>
            <a:ext cx="1870366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kern="0" dirty="0">
                <a:solidFill>
                  <a:srgbClr val="6FBCE0"/>
                </a:solidFill>
                <a:latin typeface="Tahoma" panose="020B0604030504040204"/>
                <a:cs typeface="Tahoma" panose="020B0604030504040204"/>
              </a:rPr>
              <a:t>Informe</a:t>
            </a:r>
            <a:endParaRPr sz="28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7" name="object 55"/>
          <p:cNvSpPr txBox="1"/>
          <p:nvPr/>
        </p:nvSpPr>
        <p:spPr>
          <a:xfrm>
            <a:off x="12877800" y="990600"/>
            <a:ext cx="1371600" cy="1074653"/>
          </a:xfrm>
          <a:prstGeom prst="rect">
            <a:avLst/>
          </a:prstGeom>
        </p:spPr>
        <p:txBody>
          <a:bodyPr vert="horz" wrap="square" lIns="0" tIns="576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40"/>
              </a:spcBef>
            </a:pPr>
            <a:r>
              <a:rPr lang="es-ES_tradnl" sz="3200" kern="0" dirty="0">
                <a:solidFill>
                  <a:srgbClr val="873624"/>
                </a:solidFill>
                <a:latin typeface="Tahoma" panose="020B0604030504040204"/>
                <a:cs typeface="Tahoma" panose="020B0604030504040204"/>
              </a:rPr>
              <a:t>Cádiz</a:t>
            </a:r>
            <a:endParaRPr sz="3200" kern="0" dirty="0">
              <a:solidFill>
                <a:srgbClr val="873624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9" name="object 4"/>
          <p:cNvSpPr txBox="1">
            <a:spLocks noGrp="1"/>
          </p:cNvSpPr>
          <p:nvPr>
            <p:ph type="title"/>
          </p:nvPr>
        </p:nvSpPr>
        <p:spPr>
          <a:xfrm>
            <a:off x="800093" y="614226"/>
            <a:ext cx="11087107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_tradnl" sz="7000" spc="-465" dirty="0">
                <a:solidFill>
                  <a:srgbClr val="0A7BBA"/>
                </a:solidFill>
              </a:rPr>
              <a:t>A</a:t>
            </a:r>
            <a:r>
              <a:rPr lang="es-ES_tradnl" sz="7000" spc="-415" dirty="0">
                <a:solidFill>
                  <a:srgbClr val="0A7BBA"/>
                </a:solidFill>
              </a:rPr>
              <a:t>c</a:t>
            </a:r>
            <a:r>
              <a:rPr lang="es-ES_tradnl" sz="7000" spc="-195" dirty="0">
                <a:solidFill>
                  <a:srgbClr val="0A7BBA"/>
                </a:solidFill>
              </a:rPr>
              <a:t>t</a:t>
            </a:r>
            <a:r>
              <a:rPr lang="es-ES_tradnl" sz="7000" spc="-210" dirty="0">
                <a:solidFill>
                  <a:srgbClr val="0A7BBA"/>
                </a:solidFill>
              </a:rPr>
              <a:t>i</a:t>
            </a:r>
            <a:r>
              <a:rPr lang="es-ES_tradnl" sz="7000" spc="-385" dirty="0">
                <a:solidFill>
                  <a:srgbClr val="0A7BBA"/>
                </a:solidFill>
              </a:rPr>
              <a:t>v</a:t>
            </a:r>
            <a:r>
              <a:rPr lang="es-ES_tradnl" sz="7000" spc="-254" dirty="0">
                <a:solidFill>
                  <a:srgbClr val="0A7BBA"/>
                </a:solidFill>
              </a:rPr>
              <a:t>idad</a:t>
            </a:r>
            <a:r>
              <a:rPr lang="es-ES_tradnl" sz="7000" spc="-655" dirty="0">
                <a:solidFill>
                  <a:srgbClr val="0A7BBA"/>
                </a:solidFill>
              </a:rPr>
              <a:t> </a:t>
            </a:r>
            <a:r>
              <a:rPr lang="es-ES_tradnl" sz="7000" spc="-545" dirty="0">
                <a:solidFill>
                  <a:srgbClr val="0A7BBA"/>
                </a:solidFill>
              </a:rPr>
              <a:t>emp</a:t>
            </a:r>
            <a:r>
              <a:rPr lang="es-ES_tradnl" sz="7000" spc="-420" dirty="0">
                <a:solidFill>
                  <a:srgbClr val="0A7BBA"/>
                </a:solidFill>
              </a:rPr>
              <a:t>r</a:t>
            </a:r>
            <a:r>
              <a:rPr lang="es-ES_tradnl" sz="7000" spc="-475" dirty="0">
                <a:solidFill>
                  <a:srgbClr val="0A7BBA"/>
                </a:solidFill>
              </a:rPr>
              <a:t>e</a:t>
            </a:r>
            <a:r>
              <a:rPr lang="es-ES_tradnl" sz="7000" spc="-540" dirty="0">
                <a:solidFill>
                  <a:srgbClr val="0A7BBA"/>
                </a:solidFill>
              </a:rPr>
              <a:t>n</a:t>
            </a:r>
            <a:r>
              <a:rPr lang="es-ES_tradnl" sz="7000" spc="-400" dirty="0">
                <a:solidFill>
                  <a:srgbClr val="0A7BBA"/>
                </a:solidFill>
              </a:rPr>
              <a:t>dedora</a:t>
            </a:r>
            <a:endParaRPr sz="7000" dirty="0"/>
          </a:p>
        </p:txBody>
      </p:sp>
      <p:sp>
        <p:nvSpPr>
          <p:cNvPr id="20" name="object 13"/>
          <p:cNvSpPr txBox="1"/>
          <p:nvPr/>
        </p:nvSpPr>
        <p:spPr>
          <a:xfrm>
            <a:off x="2691800" y="5948231"/>
            <a:ext cx="33350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_tradnl" sz="4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Cádiz </a:t>
            </a:r>
            <a:r>
              <a:rPr sz="4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2020</a:t>
            </a:r>
            <a:endParaRPr sz="40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" name="object 11"/>
          <p:cNvSpPr/>
          <p:nvPr/>
        </p:nvSpPr>
        <p:spPr>
          <a:xfrm>
            <a:off x="10584780" y="2514600"/>
            <a:ext cx="6712620" cy="9753600"/>
          </a:xfrm>
          <a:custGeom>
            <a:avLst/>
            <a:gdLst/>
            <a:ahLst/>
            <a:cxnLst/>
            <a:rect l="l" t="t" r="r" b="b"/>
            <a:pathLst>
              <a:path w="5794375" h="9753600">
                <a:moveTo>
                  <a:pt x="5794375" y="0"/>
                </a:moveTo>
                <a:lnTo>
                  <a:pt x="0" y="0"/>
                </a:lnTo>
                <a:lnTo>
                  <a:pt x="0" y="9753600"/>
                </a:lnTo>
                <a:lnTo>
                  <a:pt x="5794375" y="9753600"/>
                </a:lnTo>
                <a:lnTo>
                  <a:pt x="5794375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1"/>
              </a:solidFill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10853790" y="2920988"/>
            <a:ext cx="5910210" cy="2135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-635" algn="ctr">
              <a:lnSpc>
                <a:spcPct val="114000"/>
              </a:lnSpc>
              <a:spcBef>
                <a:spcPts val="95"/>
              </a:spcBef>
            </a:pPr>
            <a:r>
              <a:rPr sz="44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Actividad</a:t>
            </a:r>
            <a:r>
              <a:rPr sz="44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 emprendedora (TEA)</a:t>
            </a:r>
            <a:endParaRPr sz="4400" dirty="0">
              <a:latin typeface="Tahoma" panose="020B0604030504040204"/>
              <a:cs typeface="Tahoma" panose="020B0604030504040204"/>
            </a:endParaRPr>
          </a:p>
          <a:p>
            <a:pPr marR="5080" algn="ctr">
              <a:lnSpc>
                <a:spcPct val="100000"/>
              </a:lnSpc>
              <a:spcBef>
                <a:spcPts val="1730"/>
              </a:spcBef>
            </a:pPr>
            <a:r>
              <a:rPr sz="2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empresas de hasta 3,5 años</a:t>
            </a:r>
            <a:endParaRPr sz="24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11811000" y="6502400"/>
            <a:ext cx="4343400" cy="21358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s-ES" sz="138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5,3</a:t>
            </a:r>
            <a:r>
              <a:rPr sz="96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96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8" name="object 13"/>
          <p:cNvSpPr txBox="1"/>
          <p:nvPr/>
        </p:nvSpPr>
        <p:spPr>
          <a:xfrm>
            <a:off x="11981180" y="5973631"/>
            <a:ext cx="33350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_tradnl" sz="4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Cádiz </a:t>
            </a:r>
            <a:r>
              <a:rPr sz="4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202</a:t>
            </a:r>
            <a:r>
              <a:rPr lang="es-ES" sz="4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1</a:t>
            </a:r>
            <a:endParaRPr sz="40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1" name="Flecha derecha 20"/>
          <p:cNvSpPr/>
          <p:nvPr/>
        </p:nvSpPr>
        <p:spPr>
          <a:xfrm>
            <a:off x="8305800" y="6477000"/>
            <a:ext cx="2057400" cy="2362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800600" y="-685800"/>
            <a:ext cx="22326600" cy="16078200"/>
            <a:chOff x="-4800600" y="-685800"/>
            <a:chExt cx="22326600" cy="1607820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3556947"/>
              <a:ext cx="13219705" cy="10159052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2000" y="-685800"/>
              <a:ext cx="18288000" cy="8991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-4800600" y="1676400"/>
              <a:ext cx="13661390" cy="13716000"/>
            </a:xfrm>
            <a:custGeom>
              <a:avLst/>
              <a:gdLst/>
              <a:ahLst/>
              <a:cxnLst/>
              <a:rect l="l" t="t" r="r" b="b"/>
              <a:pathLst>
                <a:path w="13661390" h="13716000">
                  <a:moveTo>
                    <a:pt x="13661123" y="3703472"/>
                  </a:moveTo>
                  <a:lnTo>
                    <a:pt x="9957664" y="0"/>
                  </a:lnTo>
                  <a:lnTo>
                    <a:pt x="6940182" y="0"/>
                  </a:lnTo>
                  <a:lnTo>
                    <a:pt x="796950" y="0"/>
                  </a:lnTo>
                  <a:lnTo>
                    <a:pt x="0" y="0"/>
                  </a:lnTo>
                  <a:lnTo>
                    <a:pt x="0" y="2220531"/>
                  </a:lnTo>
                  <a:lnTo>
                    <a:pt x="1482979" y="3703536"/>
                  </a:lnTo>
                  <a:lnTo>
                    <a:pt x="0" y="5186527"/>
                  </a:lnTo>
                  <a:lnTo>
                    <a:pt x="0" y="8204009"/>
                  </a:lnTo>
                  <a:lnTo>
                    <a:pt x="0" y="13716000"/>
                  </a:lnTo>
                  <a:lnTo>
                    <a:pt x="631228" y="13716000"/>
                  </a:lnTo>
                  <a:lnTo>
                    <a:pt x="3648710" y="13716000"/>
                  </a:lnTo>
                  <a:lnTo>
                    <a:pt x="13661123" y="3703586"/>
                  </a:lnTo>
                  <a:close/>
                </a:path>
              </a:pathLst>
            </a:custGeom>
            <a:solidFill>
              <a:srgbClr val="6FBCE0">
                <a:alpha val="1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09573" y="1057414"/>
              <a:ext cx="303530" cy="142240"/>
            </a:xfrm>
            <a:custGeom>
              <a:avLst/>
              <a:gdLst/>
              <a:ahLst/>
              <a:cxnLst/>
              <a:rect l="l" t="t" r="r" b="b"/>
              <a:pathLst>
                <a:path w="303530" h="142240">
                  <a:moveTo>
                    <a:pt x="142138" y="0"/>
                  </a:moveTo>
                  <a:lnTo>
                    <a:pt x="0" y="0"/>
                  </a:lnTo>
                  <a:lnTo>
                    <a:pt x="0" y="142176"/>
                  </a:lnTo>
                  <a:lnTo>
                    <a:pt x="142138" y="142176"/>
                  </a:lnTo>
                  <a:lnTo>
                    <a:pt x="142138" y="0"/>
                  </a:lnTo>
                  <a:close/>
                </a:path>
                <a:path w="303530" h="142240">
                  <a:moveTo>
                    <a:pt x="303110" y="0"/>
                  </a:moveTo>
                  <a:lnTo>
                    <a:pt x="160972" y="0"/>
                  </a:lnTo>
                  <a:lnTo>
                    <a:pt x="160972" y="142176"/>
                  </a:lnTo>
                  <a:lnTo>
                    <a:pt x="303110" y="142176"/>
                  </a:lnTo>
                  <a:lnTo>
                    <a:pt x="303110" y="0"/>
                  </a:lnTo>
                  <a:close/>
                </a:path>
              </a:pathLst>
            </a:custGeom>
            <a:solidFill>
              <a:srgbClr val="00AC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31480" y="1057414"/>
              <a:ext cx="1228725" cy="1259205"/>
            </a:xfrm>
            <a:custGeom>
              <a:avLst/>
              <a:gdLst/>
              <a:ahLst/>
              <a:cxnLst/>
              <a:rect l="l" t="t" r="r" b="b"/>
              <a:pathLst>
                <a:path w="1228725" h="1259205">
                  <a:moveTo>
                    <a:pt x="142138" y="0"/>
                  </a:moveTo>
                  <a:lnTo>
                    <a:pt x="0" y="0"/>
                  </a:lnTo>
                  <a:lnTo>
                    <a:pt x="0" y="142176"/>
                  </a:lnTo>
                  <a:lnTo>
                    <a:pt x="142138" y="142176"/>
                  </a:lnTo>
                  <a:lnTo>
                    <a:pt x="142138" y="0"/>
                  </a:lnTo>
                  <a:close/>
                </a:path>
                <a:path w="1228725" h="1259205">
                  <a:moveTo>
                    <a:pt x="303072" y="0"/>
                  </a:moveTo>
                  <a:lnTo>
                    <a:pt x="160934" y="0"/>
                  </a:lnTo>
                  <a:lnTo>
                    <a:pt x="160934" y="142176"/>
                  </a:lnTo>
                  <a:lnTo>
                    <a:pt x="303072" y="142176"/>
                  </a:lnTo>
                  <a:lnTo>
                    <a:pt x="303072" y="0"/>
                  </a:lnTo>
                  <a:close/>
                </a:path>
                <a:path w="1228725" h="1259205">
                  <a:moveTo>
                    <a:pt x="464007" y="0"/>
                  </a:moveTo>
                  <a:lnTo>
                    <a:pt x="321868" y="0"/>
                  </a:lnTo>
                  <a:lnTo>
                    <a:pt x="321868" y="142176"/>
                  </a:lnTo>
                  <a:lnTo>
                    <a:pt x="464007" y="142176"/>
                  </a:lnTo>
                  <a:lnTo>
                    <a:pt x="464007" y="0"/>
                  </a:lnTo>
                  <a:close/>
                </a:path>
                <a:path w="1228725" h="1259205">
                  <a:moveTo>
                    <a:pt x="624992" y="0"/>
                  </a:moveTo>
                  <a:lnTo>
                    <a:pt x="482854" y="0"/>
                  </a:lnTo>
                  <a:lnTo>
                    <a:pt x="482854" y="142176"/>
                  </a:lnTo>
                  <a:lnTo>
                    <a:pt x="624992" y="142176"/>
                  </a:lnTo>
                  <a:lnTo>
                    <a:pt x="624992" y="0"/>
                  </a:lnTo>
                  <a:close/>
                </a:path>
                <a:path w="1228725" h="1259205">
                  <a:moveTo>
                    <a:pt x="1228420" y="1116863"/>
                  </a:moveTo>
                  <a:lnTo>
                    <a:pt x="1086281" y="1116863"/>
                  </a:lnTo>
                  <a:lnTo>
                    <a:pt x="1086281" y="1259039"/>
                  </a:lnTo>
                  <a:lnTo>
                    <a:pt x="1228420" y="1259039"/>
                  </a:lnTo>
                  <a:lnTo>
                    <a:pt x="1228420" y="1116863"/>
                  </a:lnTo>
                  <a:close/>
                </a:path>
              </a:pathLst>
            </a:custGeom>
            <a:solidFill>
              <a:srgbClr val="007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008325" y="2103208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39" h="142239">
                  <a:moveTo>
                    <a:pt x="142138" y="0"/>
                  </a:moveTo>
                  <a:lnTo>
                    <a:pt x="0" y="0"/>
                  </a:lnTo>
                  <a:lnTo>
                    <a:pt x="0" y="142176"/>
                  </a:lnTo>
                  <a:lnTo>
                    <a:pt x="142138" y="142176"/>
                  </a:lnTo>
                  <a:lnTo>
                    <a:pt x="142138" y="0"/>
                  </a:lnTo>
                  <a:close/>
                </a:path>
              </a:pathLst>
            </a:custGeom>
            <a:solidFill>
              <a:srgbClr val="00AC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31480" y="1382381"/>
              <a:ext cx="303530" cy="142240"/>
            </a:xfrm>
            <a:custGeom>
              <a:avLst/>
              <a:gdLst/>
              <a:ahLst/>
              <a:cxnLst/>
              <a:rect l="l" t="t" r="r" b="b"/>
              <a:pathLst>
                <a:path w="303530" h="142240">
                  <a:moveTo>
                    <a:pt x="142138" y="0"/>
                  </a:moveTo>
                  <a:lnTo>
                    <a:pt x="0" y="0"/>
                  </a:lnTo>
                  <a:lnTo>
                    <a:pt x="0" y="142125"/>
                  </a:lnTo>
                  <a:lnTo>
                    <a:pt x="142138" y="142125"/>
                  </a:lnTo>
                  <a:lnTo>
                    <a:pt x="142138" y="0"/>
                  </a:lnTo>
                  <a:close/>
                </a:path>
                <a:path w="303530" h="142240">
                  <a:moveTo>
                    <a:pt x="303072" y="0"/>
                  </a:moveTo>
                  <a:lnTo>
                    <a:pt x="160934" y="0"/>
                  </a:lnTo>
                  <a:lnTo>
                    <a:pt x="160934" y="142125"/>
                  </a:lnTo>
                  <a:lnTo>
                    <a:pt x="303072" y="142125"/>
                  </a:lnTo>
                  <a:lnTo>
                    <a:pt x="303072" y="0"/>
                  </a:lnTo>
                  <a:close/>
                </a:path>
              </a:pathLst>
            </a:custGeom>
            <a:solidFill>
              <a:srgbClr val="007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953348" y="1382382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39" h="142240">
                  <a:moveTo>
                    <a:pt x="142138" y="0"/>
                  </a:moveTo>
                  <a:lnTo>
                    <a:pt x="0" y="0"/>
                  </a:lnTo>
                  <a:lnTo>
                    <a:pt x="0" y="142125"/>
                  </a:lnTo>
                  <a:lnTo>
                    <a:pt x="142138" y="142125"/>
                  </a:lnTo>
                  <a:lnTo>
                    <a:pt x="142138" y="0"/>
                  </a:lnTo>
                  <a:close/>
                </a:path>
              </a:pathLst>
            </a:custGeom>
            <a:solidFill>
              <a:srgbClr val="00AC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114334" y="1382381"/>
              <a:ext cx="464184" cy="142240"/>
            </a:xfrm>
            <a:custGeom>
              <a:avLst/>
              <a:gdLst/>
              <a:ahLst/>
              <a:cxnLst/>
              <a:rect l="l" t="t" r="r" b="b"/>
              <a:pathLst>
                <a:path w="464185" h="142240">
                  <a:moveTo>
                    <a:pt x="142138" y="0"/>
                  </a:moveTo>
                  <a:lnTo>
                    <a:pt x="0" y="0"/>
                  </a:lnTo>
                  <a:lnTo>
                    <a:pt x="0" y="142125"/>
                  </a:lnTo>
                  <a:lnTo>
                    <a:pt x="142138" y="142125"/>
                  </a:lnTo>
                  <a:lnTo>
                    <a:pt x="142138" y="0"/>
                  </a:lnTo>
                  <a:close/>
                </a:path>
                <a:path w="464185" h="142240">
                  <a:moveTo>
                    <a:pt x="303072" y="0"/>
                  </a:moveTo>
                  <a:lnTo>
                    <a:pt x="160934" y="0"/>
                  </a:lnTo>
                  <a:lnTo>
                    <a:pt x="160934" y="142125"/>
                  </a:lnTo>
                  <a:lnTo>
                    <a:pt x="303072" y="142125"/>
                  </a:lnTo>
                  <a:lnTo>
                    <a:pt x="303072" y="0"/>
                  </a:lnTo>
                  <a:close/>
                </a:path>
                <a:path w="464185" h="142240">
                  <a:moveTo>
                    <a:pt x="464007" y="0"/>
                  </a:moveTo>
                  <a:lnTo>
                    <a:pt x="321868" y="0"/>
                  </a:lnTo>
                  <a:lnTo>
                    <a:pt x="321868" y="142125"/>
                  </a:lnTo>
                  <a:lnTo>
                    <a:pt x="464007" y="142125"/>
                  </a:lnTo>
                  <a:lnTo>
                    <a:pt x="464007" y="0"/>
                  </a:lnTo>
                  <a:close/>
                </a:path>
              </a:pathLst>
            </a:custGeom>
            <a:solidFill>
              <a:srgbClr val="007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470545" y="1544827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40" h="142239">
                  <a:moveTo>
                    <a:pt x="142138" y="0"/>
                  </a:moveTo>
                  <a:lnTo>
                    <a:pt x="0" y="0"/>
                  </a:lnTo>
                  <a:lnTo>
                    <a:pt x="0" y="142125"/>
                  </a:lnTo>
                  <a:lnTo>
                    <a:pt x="142138" y="142125"/>
                  </a:lnTo>
                  <a:lnTo>
                    <a:pt x="142138" y="0"/>
                  </a:lnTo>
                  <a:close/>
                </a:path>
              </a:pathLst>
            </a:custGeom>
            <a:solidFill>
              <a:srgbClr val="00AC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470545" y="1544827"/>
              <a:ext cx="1460500" cy="304800"/>
            </a:xfrm>
            <a:custGeom>
              <a:avLst/>
              <a:gdLst/>
              <a:ahLst/>
              <a:cxnLst/>
              <a:rect l="l" t="t" r="r" b="b"/>
              <a:pathLst>
                <a:path w="1460500" h="304800">
                  <a:moveTo>
                    <a:pt x="142138" y="162445"/>
                  </a:moveTo>
                  <a:lnTo>
                    <a:pt x="0" y="162445"/>
                  </a:lnTo>
                  <a:lnTo>
                    <a:pt x="0" y="304584"/>
                  </a:lnTo>
                  <a:lnTo>
                    <a:pt x="142138" y="304584"/>
                  </a:lnTo>
                  <a:lnTo>
                    <a:pt x="142138" y="162445"/>
                  </a:lnTo>
                  <a:close/>
                </a:path>
                <a:path w="1460500" h="304800">
                  <a:moveTo>
                    <a:pt x="303072" y="0"/>
                  </a:moveTo>
                  <a:lnTo>
                    <a:pt x="160934" y="0"/>
                  </a:lnTo>
                  <a:lnTo>
                    <a:pt x="160934" y="142125"/>
                  </a:lnTo>
                  <a:lnTo>
                    <a:pt x="303072" y="142125"/>
                  </a:lnTo>
                  <a:lnTo>
                    <a:pt x="303072" y="0"/>
                  </a:lnTo>
                  <a:close/>
                </a:path>
                <a:path w="1460500" h="304800">
                  <a:moveTo>
                    <a:pt x="464007" y="0"/>
                  </a:moveTo>
                  <a:lnTo>
                    <a:pt x="321868" y="0"/>
                  </a:lnTo>
                  <a:lnTo>
                    <a:pt x="321868" y="142125"/>
                  </a:lnTo>
                  <a:lnTo>
                    <a:pt x="464007" y="142125"/>
                  </a:lnTo>
                  <a:lnTo>
                    <a:pt x="464007" y="0"/>
                  </a:lnTo>
                  <a:close/>
                </a:path>
                <a:path w="1460500" h="304800">
                  <a:moveTo>
                    <a:pt x="624941" y="0"/>
                  </a:moveTo>
                  <a:lnTo>
                    <a:pt x="482803" y="0"/>
                  </a:lnTo>
                  <a:lnTo>
                    <a:pt x="482803" y="142125"/>
                  </a:lnTo>
                  <a:lnTo>
                    <a:pt x="624941" y="142125"/>
                  </a:lnTo>
                  <a:lnTo>
                    <a:pt x="624941" y="0"/>
                  </a:lnTo>
                  <a:close/>
                </a:path>
                <a:path w="1460500" h="304800">
                  <a:moveTo>
                    <a:pt x="785926" y="0"/>
                  </a:moveTo>
                  <a:lnTo>
                    <a:pt x="643788" y="0"/>
                  </a:lnTo>
                  <a:lnTo>
                    <a:pt x="643788" y="142125"/>
                  </a:lnTo>
                  <a:lnTo>
                    <a:pt x="785926" y="142125"/>
                  </a:lnTo>
                  <a:lnTo>
                    <a:pt x="785926" y="0"/>
                  </a:lnTo>
                  <a:close/>
                </a:path>
                <a:path w="1460500" h="304800">
                  <a:moveTo>
                    <a:pt x="946861" y="0"/>
                  </a:moveTo>
                  <a:lnTo>
                    <a:pt x="804722" y="0"/>
                  </a:lnTo>
                  <a:lnTo>
                    <a:pt x="804722" y="142125"/>
                  </a:lnTo>
                  <a:lnTo>
                    <a:pt x="946861" y="142125"/>
                  </a:lnTo>
                  <a:lnTo>
                    <a:pt x="946861" y="0"/>
                  </a:lnTo>
                  <a:close/>
                </a:path>
                <a:path w="1460500" h="304800">
                  <a:moveTo>
                    <a:pt x="1460423" y="0"/>
                  </a:moveTo>
                  <a:lnTo>
                    <a:pt x="1318285" y="0"/>
                  </a:lnTo>
                  <a:lnTo>
                    <a:pt x="1318285" y="142125"/>
                  </a:lnTo>
                  <a:lnTo>
                    <a:pt x="1460423" y="142125"/>
                  </a:lnTo>
                  <a:lnTo>
                    <a:pt x="1460423" y="0"/>
                  </a:lnTo>
                  <a:close/>
                </a:path>
              </a:pathLst>
            </a:custGeom>
            <a:solidFill>
              <a:srgbClr val="007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631480" y="1707273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39" h="142239">
                  <a:moveTo>
                    <a:pt x="142138" y="0"/>
                  </a:moveTo>
                  <a:lnTo>
                    <a:pt x="0" y="0"/>
                  </a:lnTo>
                  <a:lnTo>
                    <a:pt x="0" y="142138"/>
                  </a:lnTo>
                  <a:lnTo>
                    <a:pt x="142138" y="142138"/>
                  </a:lnTo>
                  <a:lnTo>
                    <a:pt x="142138" y="0"/>
                  </a:lnTo>
                  <a:close/>
                </a:path>
              </a:pathLst>
            </a:custGeom>
            <a:solidFill>
              <a:srgbClr val="00AC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792414" y="1707273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39" h="142239">
                  <a:moveTo>
                    <a:pt x="142138" y="0"/>
                  </a:moveTo>
                  <a:lnTo>
                    <a:pt x="0" y="0"/>
                  </a:lnTo>
                  <a:lnTo>
                    <a:pt x="0" y="142138"/>
                  </a:lnTo>
                  <a:lnTo>
                    <a:pt x="142138" y="142138"/>
                  </a:lnTo>
                  <a:lnTo>
                    <a:pt x="142138" y="0"/>
                  </a:lnTo>
                  <a:close/>
                </a:path>
              </a:pathLst>
            </a:custGeom>
            <a:solidFill>
              <a:srgbClr val="007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953349" y="1707273"/>
              <a:ext cx="303530" cy="142240"/>
            </a:xfrm>
            <a:custGeom>
              <a:avLst/>
              <a:gdLst/>
              <a:ahLst/>
              <a:cxnLst/>
              <a:rect l="l" t="t" r="r" b="b"/>
              <a:pathLst>
                <a:path w="303530" h="142239">
                  <a:moveTo>
                    <a:pt x="142138" y="0"/>
                  </a:moveTo>
                  <a:lnTo>
                    <a:pt x="0" y="0"/>
                  </a:lnTo>
                  <a:lnTo>
                    <a:pt x="0" y="142138"/>
                  </a:lnTo>
                  <a:lnTo>
                    <a:pt x="142138" y="142138"/>
                  </a:lnTo>
                  <a:lnTo>
                    <a:pt x="142138" y="0"/>
                  </a:lnTo>
                  <a:close/>
                </a:path>
                <a:path w="303530" h="142239">
                  <a:moveTo>
                    <a:pt x="303123" y="0"/>
                  </a:moveTo>
                  <a:lnTo>
                    <a:pt x="160985" y="0"/>
                  </a:lnTo>
                  <a:lnTo>
                    <a:pt x="160985" y="142138"/>
                  </a:lnTo>
                  <a:lnTo>
                    <a:pt x="303123" y="142138"/>
                  </a:lnTo>
                  <a:lnTo>
                    <a:pt x="303123" y="0"/>
                  </a:lnTo>
                  <a:close/>
                </a:path>
              </a:pathLst>
            </a:custGeom>
            <a:solidFill>
              <a:srgbClr val="00AC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470545" y="1707273"/>
              <a:ext cx="947419" cy="304800"/>
            </a:xfrm>
            <a:custGeom>
              <a:avLst/>
              <a:gdLst/>
              <a:ahLst/>
              <a:cxnLst/>
              <a:rect l="l" t="t" r="r" b="b"/>
              <a:pathLst>
                <a:path w="947419" h="304800">
                  <a:moveTo>
                    <a:pt x="142138" y="162458"/>
                  </a:moveTo>
                  <a:lnTo>
                    <a:pt x="0" y="162458"/>
                  </a:lnTo>
                  <a:lnTo>
                    <a:pt x="0" y="304596"/>
                  </a:lnTo>
                  <a:lnTo>
                    <a:pt x="142138" y="304596"/>
                  </a:lnTo>
                  <a:lnTo>
                    <a:pt x="142138" y="162458"/>
                  </a:lnTo>
                  <a:close/>
                </a:path>
                <a:path w="947419" h="304800">
                  <a:moveTo>
                    <a:pt x="303072" y="162458"/>
                  </a:moveTo>
                  <a:lnTo>
                    <a:pt x="160934" y="162458"/>
                  </a:lnTo>
                  <a:lnTo>
                    <a:pt x="160934" y="304596"/>
                  </a:lnTo>
                  <a:lnTo>
                    <a:pt x="303072" y="304596"/>
                  </a:lnTo>
                  <a:lnTo>
                    <a:pt x="303072" y="162458"/>
                  </a:lnTo>
                  <a:close/>
                </a:path>
                <a:path w="947419" h="304800">
                  <a:moveTo>
                    <a:pt x="464007" y="162458"/>
                  </a:moveTo>
                  <a:lnTo>
                    <a:pt x="321868" y="162458"/>
                  </a:lnTo>
                  <a:lnTo>
                    <a:pt x="321868" y="304596"/>
                  </a:lnTo>
                  <a:lnTo>
                    <a:pt x="464007" y="304596"/>
                  </a:lnTo>
                  <a:lnTo>
                    <a:pt x="464007" y="162458"/>
                  </a:lnTo>
                  <a:close/>
                </a:path>
                <a:path w="947419" h="304800">
                  <a:moveTo>
                    <a:pt x="624941" y="162458"/>
                  </a:moveTo>
                  <a:lnTo>
                    <a:pt x="482803" y="162458"/>
                  </a:lnTo>
                  <a:lnTo>
                    <a:pt x="482803" y="304596"/>
                  </a:lnTo>
                  <a:lnTo>
                    <a:pt x="624941" y="304596"/>
                  </a:lnTo>
                  <a:lnTo>
                    <a:pt x="624941" y="162458"/>
                  </a:lnTo>
                  <a:close/>
                </a:path>
                <a:path w="947419" h="304800">
                  <a:moveTo>
                    <a:pt x="785926" y="162458"/>
                  </a:moveTo>
                  <a:lnTo>
                    <a:pt x="643788" y="162458"/>
                  </a:lnTo>
                  <a:lnTo>
                    <a:pt x="643788" y="304596"/>
                  </a:lnTo>
                  <a:lnTo>
                    <a:pt x="785926" y="304596"/>
                  </a:lnTo>
                  <a:lnTo>
                    <a:pt x="785926" y="162458"/>
                  </a:lnTo>
                  <a:close/>
                </a:path>
                <a:path w="947419" h="304800">
                  <a:moveTo>
                    <a:pt x="946861" y="162458"/>
                  </a:moveTo>
                  <a:lnTo>
                    <a:pt x="804722" y="162458"/>
                  </a:lnTo>
                  <a:lnTo>
                    <a:pt x="804722" y="304596"/>
                  </a:lnTo>
                  <a:lnTo>
                    <a:pt x="946861" y="304596"/>
                  </a:lnTo>
                  <a:lnTo>
                    <a:pt x="946861" y="162458"/>
                  </a:lnTo>
                  <a:close/>
                </a:path>
                <a:path w="947419" h="304800">
                  <a:moveTo>
                    <a:pt x="946861" y="0"/>
                  </a:moveTo>
                  <a:lnTo>
                    <a:pt x="804722" y="0"/>
                  </a:lnTo>
                  <a:lnTo>
                    <a:pt x="804722" y="142138"/>
                  </a:lnTo>
                  <a:lnTo>
                    <a:pt x="946861" y="142138"/>
                  </a:lnTo>
                  <a:lnTo>
                    <a:pt x="946861" y="0"/>
                  </a:lnTo>
                  <a:close/>
                </a:path>
              </a:pathLst>
            </a:custGeom>
            <a:solidFill>
              <a:srgbClr val="007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631480" y="2194610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39" h="142239">
                  <a:moveTo>
                    <a:pt x="142138" y="0"/>
                  </a:moveTo>
                  <a:lnTo>
                    <a:pt x="0" y="0"/>
                  </a:lnTo>
                  <a:lnTo>
                    <a:pt x="0" y="142176"/>
                  </a:lnTo>
                  <a:lnTo>
                    <a:pt x="142138" y="142176"/>
                  </a:lnTo>
                  <a:lnTo>
                    <a:pt x="142138" y="0"/>
                  </a:lnTo>
                  <a:close/>
                </a:path>
              </a:pathLst>
            </a:custGeom>
            <a:solidFill>
              <a:srgbClr val="00AC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631480" y="2032190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39" h="142239">
                  <a:moveTo>
                    <a:pt x="142138" y="0"/>
                  </a:moveTo>
                  <a:lnTo>
                    <a:pt x="0" y="0"/>
                  </a:lnTo>
                  <a:lnTo>
                    <a:pt x="0" y="142138"/>
                  </a:lnTo>
                  <a:lnTo>
                    <a:pt x="142138" y="142138"/>
                  </a:lnTo>
                  <a:lnTo>
                    <a:pt x="142138" y="0"/>
                  </a:lnTo>
                  <a:close/>
                </a:path>
              </a:pathLst>
            </a:custGeom>
            <a:solidFill>
              <a:srgbClr val="007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792414" y="2032190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39" h="142239">
                  <a:moveTo>
                    <a:pt x="142138" y="0"/>
                  </a:moveTo>
                  <a:lnTo>
                    <a:pt x="0" y="0"/>
                  </a:lnTo>
                  <a:lnTo>
                    <a:pt x="0" y="142138"/>
                  </a:lnTo>
                  <a:lnTo>
                    <a:pt x="142138" y="142138"/>
                  </a:lnTo>
                  <a:lnTo>
                    <a:pt x="142138" y="0"/>
                  </a:lnTo>
                  <a:close/>
                </a:path>
              </a:pathLst>
            </a:custGeom>
            <a:solidFill>
              <a:srgbClr val="00AC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631480" y="1219872"/>
              <a:ext cx="625475" cy="955040"/>
            </a:xfrm>
            <a:custGeom>
              <a:avLst/>
              <a:gdLst/>
              <a:ahLst/>
              <a:cxnLst/>
              <a:rect l="l" t="t" r="r" b="b"/>
              <a:pathLst>
                <a:path w="625475" h="955039">
                  <a:moveTo>
                    <a:pt x="142138" y="0"/>
                  </a:moveTo>
                  <a:lnTo>
                    <a:pt x="0" y="0"/>
                  </a:lnTo>
                  <a:lnTo>
                    <a:pt x="0" y="142176"/>
                  </a:lnTo>
                  <a:lnTo>
                    <a:pt x="142138" y="142176"/>
                  </a:lnTo>
                  <a:lnTo>
                    <a:pt x="142138" y="0"/>
                  </a:lnTo>
                  <a:close/>
                </a:path>
                <a:path w="625475" h="955039">
                  <a:moveTo>
                    <a:pt x="464007" y="812317"/>
                  </a:moveTo>
                  <a:lnTo>
                    <a:pt x="321868" y="812317"/>
                  </a:lnTo>
                  <a:lnTo>
                    <a:pt x="321868" y="954455"/>
                  </a:lnTo>
                  <a:lnTo>
                    <a:pt x="464007" y="954455"/>
                  </a:lnTo>
                  <a:lnTo>
                    <a:pt x="464007" y="812317"/>
                  </a:lnTo>
                  <a:close/>
                </a:path>
                <a:path w="625475" h="955039">
                  <a:moveTo>
                    <a:pt x="624992" y="812317"/>
                  </a:moveTo>
                  <a:lnTo>
                    <a:pt x="482854" y="812317"/>
                  </a:lnTo>
                  <a:lnTo>
                    <a:pt x="482854" y="954455"/>
                  </a:lnTo>
                  <a:lnTo>
                    <a:pt x="624992" y="954455"/>
                  </a:lnTo>
                  <a:lnTo>
                    <a:pt x="624992" y="812317"/>
                  </a:lnTo>
                  <a:close/>
                </a:path>
              </a:pathLst>
            </a:custGeom>
            <a:solidFill>
              <a:srgbClr val="007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792414" y="1219873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39" h="142240">
                  <a:moveTo>
                    <a:pt x="142138" y="0"/>
                  </a:moveTo>
                  <a:lnTo>
                    <a:pt x="0" y="0"/>
                  </a:lnTo>
                  <a:lnTo>
                    <a:pt x="0" y="142176"/>
                  </a:lnTo>
                  <a:lnTo>
                    <a:pt x="142138" y="142176"/>
                  </a:lnTo>
                  <a:lnTo>
                    <a:pt x="142138" y="0"/>
                  </a:lnTo>
                  <a:close/>
                </a:path>
              </a:pathLst>
            </a:custGeom>
            <a:solidFill>
              <a:srgbClr val="00AC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953348" y="1219873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39" h="142240">
                  <a:moveTo>
                    <a:pt x="142138" y="0"/>
                  </a:moveTo>
                  <a:lnTo>
                    <a:pt x="0" y="0"/>
                  </a:lnTo>
                  <a:lnTo>
                    <a:pt x="0" y="142176"/>
                  </a:lnTo>
                  <a:lnTo>
                    <a:pt x="142138" y="142176"/>
                  </a:lnTo>
                  <a:lnTo>
                    <a:pt x="142138" y="0"/>
                  </a:lnTo>
                  <a:close/>
                </a:path>
              </a:pathLst>
            </a:custGeom>
            <a:solidFill>
              <a:srgbClr val="007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114334" y="1219873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39" h="142240">
                  <a:moveTo>
                    <a:pt x="142138" y="0"/>
                  </a:moveTo>
                  <a:lnTo>
                    <a:pt x="0" y="0"/>
                  </a:lnTo>
                  <a:lnTo>
                    <a:pt x="0" y="142176"/>
                  </a:lnTo>
                  <a:lnTo>
                    <a:pt x="142138" y="142176"/>
                  </a:lnTo>
                  <a:lnTo>
                    <a:pt x="142138" y="0"/>
                  </a:lnTo>
                  <a:close/>
                </a:path>
              </a:pathLst>
            </a:custGeom>
            <a:solidFill>
              <a:srgbClr val="00AC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275268" y="1219873"/>
              <a:ext cx="142240" cy="142240"/>
            </a:xfrm>
            <a:custGeom>
              <a:avLst/>
              <a:gdLst/>
              <a:ahLst/>
              <a:cxnLst/>
              <a:rect l="l" t="t" r="r" b="b"/>
              <a:pathLst>
                <a:path w="142239" h="142240">
                  <a:moveTo>
                    <a:pt x="142138" y="0"/>
                  </a:moveTo>
                  <a:lnTo>
                    <a:pt x="0" y="0"/>
                  </a:lnTo>
                  <a:lnTo>
                    <a:pt x="0" y="142176"/>
                  </a:lnTo>
                  <a:lnTo>
                    <a:pt x="142138" y="142176"/>
                  </a:lnTo>
                  <a:lnTo>
                    <a:pt x="142138" y="0"/>
                  </a:lnTo>
                  <a:close/>
                </a:path>
              </a:pathLst>
            </a:custGeom>
            <a:solidFill>
              <a:srgbClr val="007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436202" y="1219872"/>
              <a:ext cx="303530" cy="142240"/>
            </a:xfrm>
            <a:custGeom>
              <a:avLst/>
              <a:gdLst/>
              <a:ahLst/>
              <a:cxnLst/>
              <a:rect l="l" t="t" r="r" b="b"/>
              <a:pathLst>
                <a:path w="303530" h="142240">
                  <a:moveTo>
                    <a:pt x="142138" y="0"/>
                  </a:moveTo>
                  <a:lnTo>
                    <a:pt x="0" y="0"/>
                  </a:lnTo>
                  <a:lnTo>
                    <a:pt x="0" y="142176"/>
                  </a:lnTo>
                  <a:lnTo>
                    <a:pt x="142138" y="142176"/>
                  </a:lnTo>
                  <a:lnTo>
                    <a:pt x="142138" y="0"/>
                  </a:lnTo>
                  <a:close/>
                </a:path>
                <a:path w="303530" h="142240">
                  <a:moveTo>
                    <a:pt x="303072" y="0"/>
                  </a:moveTo>
                  <a:lnTo>
                    <a:pt x="160934" y="0"/>
                  </a:lnTo>
                  <a:lnTo>
                    <a:pt x="160934" y="142176"/>
                  </a:lnTo>
                  <a:lnTo>
                    <a:pt x="303072" y="142176"/>
                  </a:lnTo>
                  <a:lnTo>
                    <a:pt x="303072" y="0"/>
                  </a:lnTo>
                  <a:close/>
                </a:path>
              </a:pathLst>
            </a:custGeom>
            <a:solidFill>
              <a:srgbClr val="00ACD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3508" y="2417754"/>
              <a:ext cx="144754" cy="20060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1912" y="2417754"/>
              <a:ext cx="301224" cy="20060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1914" y="2421474"/>
              <a:ext cx="121132" cy="19321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980844" y="2417761"/>
              <a:ext cx="721360" cy="200660"/>
            </a:xfrm>
            <a:custGeom>
              <a:avLst/>
              <a:gdLst/>
              <a:ahLst/>
              <a:cxnLst/>
              <a:rect l="l" t="t" r="r" b="b"/>
              <a:pathLst>
                <a:path w="721360" h="200660">
                  <a:moveTo>
                    <a:pt x="143649" y="196938"/>
                  </a:moveTo>
                  <a:lnTo>
                    <a:pt x="110477" y="131457"/>
                  </a:lnTo>
                  <a:lnTo>
                    <a:pt x="92151" y="109689"/>
                  </a:lnTo>
                  <a:lnTo>
                    <a:pt x="100533" y="107772"/>
                  </a:lnTo>
                  <a:lnTo>
                    <a:pt x="131673" y="79667"/>
                  </a:lnTo>
                  <a:lnTo>
                    <a:pt x="135331" y="57429"/>
                  </a:lnTo>
                  <a:lnTo>
                    <a:pt x="134416" y="45275"/>
                  </a:lnTo>
                  <a:lnTo>
                    <a:pt x="131673" y="34556"/>
                  </a:lnTo>
                  <a:lnTo>
                    <a:pt x="127127" y="25336"/>
                  </a:lnTo>
                  <a:lnTo>
                    <a:pt x="124968" y="22720"/>
                  </a:lnTo>
                  <a:lnTo>
                    <a:pt x="124968" y="57429"/>
                  </a:lnTo>
                  <a:lnTo>
                    <a:pt x="124231" y="67284"/>
                  </a:lnTo>
                  <a:lnTo>
                    <a:pt x="99288" y="97764"/>
                  </a:lnTo>
                  <a:lnTo>
                    <a:pt x="80568" y="100558"/>
                  </a:lnTo>
                  <a:lnTo>
                    <a:pt x="10350" y="100558"/>
                  </a:lnTo>
                  <a:lnTo>
                    <a:pt x="10350" y="13779"/>
                  </a:lnTo>
                  <a:lnTo>
                    <a:pt x="80568" y="13779"/>
                  </a:lnTo>
                  <a:lnTo>
                    <a:pt x="118516" y="31381"/>
                  </a:lnTo>
                  <a:lnTo>
                    <a:pt x="124968" y="57429"/>
                  </a:lnTo>
                  <a:lnTo>
                    <a:pt x="124968" y="22720"/>
                  </a:lnTo>
                  <a:lnTo>
                    <a:pt x="80822" y="3721"/>
                  </a:lnTo>
                  <a:lnTo>
                    <a:pt x="0" y="3721"/>
                  </a:lnTo>
                  <a:lnTo>
                    <a:pt x="0" y="196938"/>
                  </a:lnTo>
                  <a:lnTo>
                    <a:pt x="10350" y="196938"/>
                  </a:lnTo>
                  <a:lnTo>
                    <a:pt x="10350" y="110617"/>
                  </a:lnTo>
                  <a:lnTo>
                    <a:pt x="60032" y="110617"/>
                  </a:lnTo>
                  <a:lnTo>
                    <a:pt x="97751" y="130149"/>
                  </a:lnTo>
                  <a:lnTo>
                    <a:pt x="134226" y="196938"/>
                  </a:lnTo>
                  <a:lnTo>
                    <a:pt x="143649" y="196938"/>
                  </a:lnTo>
                  <a:close/>
                </a:path>
                <a:path w="721360" h="200660">
                  <a:moveTo>
                    <a:pt x="303644" y="3721"/>
                  </a:moveTo>
                  <a:lnTo>
                    <a:pt x="298958" y="3721"/>
                  </a:lnTo>
                  <a:lnTo>
                    <a:pt x="291807" y="5753"/>
                  </a:lnTo>
                  <a:lnTo>
                    <a:pt x="222605" y="179654"/>
                  </a:lnTo>
                  <a:lnTo>
                    <a:pt x="150571" y="3721"/>
                  </a:lnTo>
                  <a:lnTo>
                    <a:pt x="141655" y="3721"/>
                  </a:lnTo>
                  <a:lnTo>
                    <a:pt x="220535" y="196938"/>
                  </a:lnTo>
                  <a:lnTo>
                    <a:pt x="226910" y="196938"/>
                  </a:lnTo>
                  <a:lnTo>
                    <a:pt x="303644" y="3721"/>
                  </a:lnTo>
                  <a:close/>
                </a:path>
                <a:path w="721360" h="200660">
                  <a:moveTo>
                    <a:pt x="452704" y="196938"/>
                  </a:moveTo>
                  <a:lnTo>
                    <a:pt x="423075" y="126250"/>
                  </a:lnTo>
                  <a:lnTo>
                    <a:pt x="419696" y="118186"/>
                  </a:lnTo>
                  <a:lnTo>
                    <a:pt x="409219" y="93192"/>
                  </a:lnTo>
                  <a:lnTo>
                    <a:pt x="409219" y="118186"/>
                  </a:lnTo>
                  <a:lnTo>
                    <a:pt x="328739" y="118186"/>
                  </a:lnTo>
                  <a:lnTo>
                    <a:pt x="368960" y="19316"/>
                  </a:lnTo>
                  <a:lnTo>
                    <a:pt x="409219" y="118186"/>
                  </a:lnTo>
                  <a:lnTo>
                    <a:pt x="409219" y="93192"/>
                  </a:lnTo>
                  <a:lnTo>
                    <a:pt x="378256" y="19316"/>
                  </a:lnTo>
                  <a:lnTo>
                    <a:pt x="371068" y="2159"/>
                  </a:lnTo>
                  <a:lnTo>
                    <a:pt x="363880" y="4152"/>
                  </a:lnTo>
                  <a:lnTo>
                    <a:pt x="285254" y="196938"/>
                  </a:lnTo>
                  <a:lnTo>
                    <a:pt x="290029" y="196938"/>
                  </a:lnTo>
                  <a:lnTo>
                    <a:pt x="297218" y="194957"/>
                  </a:lnTo>
                  <a:lnTo>
                    <a:pt x="322402" y="128244"/>
                  </a:lnTo>
                  <a:lnTo>
                    <a:pt x="412559" y="126250"/>
                  </a:lnTo>
                  <a:lnTo>
                    <a:pt x="443445" y="196938"/>
                  </a:lnTo>
                  <a:lnTo>
                    <a:pt x="452704" y="196938"/>
                  </a:lnTo>
                  <a:close/>
                </a:path>
                <a:path w="721360" h="200660">
                  <a:moveTo>
                    <a:pt x="565023" y="3721"/>
                  </a:moveTo>
                  <a:lnTo>
                    <a:pt x="432092" y="3721"/>
                  </a:lnTo>
                  <a:lnTo>
                    <a:pt x="428929" y="7404"/>
                  </a:lnTo>
                  <a:lnTo>
                    <a:pt x="428929" y="13779"/>
                  </a:lnTo>
                  <a:lnTo>
                    <a:pt x="491794" y="13779"/>
                  </a:lnTo>
                  <a:lnTo>
                    <a:pt x="491794" y="196938"/>
                  </a:lnTo>
                  <a:lnTo>
                    <a:pt x="502145" y="196938"/>
                  </a:lnTo>
                  <a:lnTo>
                    <a:pt x="502145" y="13779"/>
                  </a:lnTo>
                  <a:lnTo>
                    <a:pt x="561848" y="13779"/>
                  </a:lnTo>
                  <a:lnTo>
                    <a:pt x="565023" y="10109"/>
                  </a:lnTo>
                  <a:lnTo>
                    <a:pt x="565023" y="3721"/>
                  </a:lnTo>
                  <a:close/>
                </a:path>
                <a:path w="721360" h="200660">
                  <a:moveTo>
                    <a:pt x="720788" y="66890"/>
                  </a:moveTo>
                  <a:lnTo>
                    <a:pt x="719620" y="52095"/>
                  </a:lnTo>
                  <a:lnTo>
                    <a:pt x="716089" y="38938"/>
                  </a:lnTo>
                  <a:lnTo>
                    <a:pt x="710463" y="27952"/>
                  </a:lnTo>
                  <a:lnTo>
                    <a:pt x="710463" y="66890"/>
                  </a:lnTo>
                  <a:lnTo>
                    <a:pt x="710463" y="133769"/>
                  </a:lnTo>
                  <a:lnTo>
                    <a:pt x="694639" y="175514"/>
                  </a:lnTo>
                  <a:lnTo>
                    <a:pt x="648665" y="190550"/>
                  </a:lnTo>
                  <a:lnTo>
                    <a:pt x="634326" y="189598"/>
                  </a:lnTo>
                  <a:lnTo>
                    <a:pt x="595274" y="167259"/>
                  </a:lnTo>
                  <a:lnTo>
                    <a:pt x="586371" y="133769"/>
                  </a:lnTo>
                  <a:lnTo>
                    <a:pt x="586371" y="66890"/>
                  </a:lnTo>
                  <a:lnTo>
                    <a:pt x="602183" y="25146"/>
                  </a:lnTo>
                  <a:lnTo>
                    <a:pt x="648665" y="10096"/>
                  </a:lnTo>
                  <a:lnTo>
                    <a:pt x="662787" y="11049"/>
                  </a:lnTo>
                  <a:lnTo>
                    <a:pt x="701624" y="33413"/>
                  </a:lnTo>
                  <a:lnTo>
                    <a:pt x="710463" y="66890"/>
                  </a:lnTo>
                  <a:lnTo>
                    <a:pt x="710463" y="27952"/>
                  </a:lnTo>
                  <a:lnTo>
                    <a:pt x="679373" y="4445"/>
                  </a:lnTo>
                  <a:lnTo>
                    <a:pt x="648665" y="0"/>
                  </a:lnTo>
                  <a:lnTo>
                    <a:pt x="632231" y="1117"/>
                  </a:lnTo>
                  <a:lnTo>
                    <a:pt x="594880" y="17741"/>
                  </a:lnTo>
                  <a:lnTo>
                    <a:pt x="577189" y="52095"/>
                  </a:lnTo>
                  <a:lnTo>
                    <a:pt x="575995" y="66890"/>
                  </a:lnTo>
                  <a:lnTo>
                    <a:pt x="575995" y="133769"/>
                  </a:lnTo>
                  <a:lnTo>
                    <a:pt x="586663" y="173177"/>
                  </a:lnTo>
                  <a:lnTo>
                    <a:pt x="617791" y="196164"/>
                  </a:lnTo>
                  <a:lnTo>
                    <a:pt x="648665" y="200609"/>
                  </a:lnTo>
                  <a:lnTo>
                    <a:pt x="664984" y="199491"/>
                  </a:lnTo>
                  <a:lnTo>
                    <a:pt x="702030" y="182905"/>
                  </a:lnTo>
                  <a:lnTo>
                    <a:pt x="719620" y="148564"/>
                  </a:lnTo>
                  <a:lnTo>
                    <a:pt x="720788" y="133769"/>
                  </a:lnTo>
                  <a:lnTo>
                    <a:pt x="720788" y="66890"/>
                  </a:lnTo>
                  <a:close/>
                </a:path>
              </a:pathLst>
            </a:custGeom>
            <a:solidFill>
              <a:srgbClr val="007D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35281" y="2421474"/>
              <a:ext cx="143649" cy="19321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902699" y="2421496"/>
              <a:ext cx="10795" cy="193675"/>
            </a:xfrm>
            <a:custGeom>
              <a:avLst/>
              <a:gdLst/>
              <a:ahLst/>
              <a:cxnLst/>
              <a:rect l="l" t="t" r="r" b="b"/>
              <a:pathLst>
                <a:path w="10794" h="193675">
                  <a:moveTo>
                    <a:pt x="10312" y="0"/>
                  </a:moveTo>
                  <a:lnTo>
                    <a:pt x="0" y="0"/>
                  </a:lnTo>
                  <a:lnTo>
                    <a:pt x="0" y="193217"/>
                  </a:lnTo>
                  <a:lnTo>
                    <a:pt x="10312" y="193217"/>
                  </a:lnTo>
                  <a:lnTo>
                    <a:pt x="10312" y="0"/>
                  </a:lnTo>
                  <a:close/>
                </a:path>
              </a:pathLst>
            </a:custGeom>
            <a:solidFill>
              <a:srgbClr val="007D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46589" y="2417754"/>
              <a:ext cx="144792" cy="20060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91838" y="2421474"/>
              <a:ext cx="135585" cy="19321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59762" y="2421474"/>
              <a:ext cx="121132" cy="19321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08701" y="2421474"/>
              <a:ext cx="115049" cy="19321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05515" y="2421474"/>
              <a:ext cx="121094" cy="19321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54470" y="2421474"/>
              <a:ext cx="168198" cy="19321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62102" y="2421474"/>
              <a:ext cx="135331" cy="19321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23146" y="2421474"/>
              <a:ext cx="143649" cy="19321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0487" y="2421474"/>
              <a:ext cx="121132" cy="19321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39404" y="2421474"/>
              <a:ext cx="140868" cy="19321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19683" y="2421474"/>
              <a:ext cx="135585" cy="19321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887620" y="2421496"/>
              <a:ext cx="10795" cy="193675"/>
            </a:xfrm>
            <a:custGeom>
              <a:avLst/>
              <a:gdLst/>
              <a:ahLst/>
              <a:cxnLst/>
              <a:rect l="l" t="t" r="r" b="b"/>
              <a:pathLst>
                <a:path w="10795" h="193675">
                  <a:moveTo>
                    <a:pt x="10312" y="0"/>
                  </a:moveTo>
                  <a:lnTo>
                    <a:pt x="0" y="0"/>
                  </a:lnTo>
                  <a:lnTo>
                    <a:pt x="0" y="193217"/>
                  </a:lnTo>
                  <a:lnTo>
                    <a:pt x="10312" y="193217"/>
                  </a:lnTo>
                  <a:lnTo>
                    <a:pt x="10312" y="0"/>
                  </a:lnTo>
                  <a:close/>
                </a:path>
              </a:pathLst>
            </a:custGeom>
            <a:solidFill>
              <a:srgbClr val="007D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37332" y="2421474"/>
              <a:ext cx="168198" cy="19321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144973" y="2421496"/>
              <a:ext cx="10795" cy="193675"/>
            </a:xfrm>
            <a:custGeom>
              <a:avLst/>
              <a:gdLst/>
              <a:ahLst/>
              <a:cxnLst/>
              <a:rect l="l" t="t" r="r" b="b"/>
              <a:pathLst>
                <a:path w="10795" h="193675">
                  <a:moveTo>
                    <a:pt x="10312" y="0"/>
                  </a:moveTo>
                  <a:lnTo>
                    <a:pt x="0" y="0"/>
                  </a:lnTo>
                  <a:lnTo>
                    <a:pt x="0" y="193217"/>
                  </a:lnTo>
                  <a:lnTo>
                    <a:pt x="10312" y="193217"/>
                  </a:lnTo>
                  <a:lnTo>
                    <a:pt x="10312" y="0"/>
                  </a:lnTo>
                  <a:close/>
                </a:path>
              </a:pathLst>
            </a:custGeom>
            <a:solidFill>
              <a:srgbClr val="007D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4668" y="2421474"/>
              <a:ext cx="121132" cy="19321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43584" y="2421474"/>
              <a:ext cx="140868" cy="19321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04428" y="2417754"/>
              <a:ext cx="291862" cy="20060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391357" y="1118539"/>
              <a:ext cx="2418715" cy="1127125"/>
            </a:xfrm>
            <a:custGeom>
              <a:avLst/>
              <a:gdLst/>
              <a:ahLst/>
              <a:cxnLst/>
              <a:rect l="l" t="t" r="r" b="b"/>
              <a:pathLst>
                <a:path w="2418715" h="1127125">
                  <a:moveTo>
                    <a:pt x="303707" y="1096784"/>
                  </a:moveTo>
                  <a:lnTo>
                    <a:pt x="20802" y="1096784"/>
                  </a:lnTo>
                  <a:lnTo>
                    <a:pt x="20802" y="879614"/>
                  </a:lnTo>
                  <a:lnTo>
                    <a:pt x="265430" y="879614"/>
                  </a:lnTo>
                  <a:lnTo>
                    <a:pt x="265430" y="859294"/>
                  </a:lnTo>
                  <a:lnTo>
                    <a:pt x="20802" y="859294"/>
                  </a:lnTo>
                  <a:lnTo>
                    <a:pt x="20802" y="649744"/>
                  </a:lnTo>
                  <a:lnTo>
                    <a:pt x="293662" y="649744"/>
                  </a:lnTo>
                  <a:lnTo>
                    <a:pt x="293662" y="629424"/>
                  </a:lnTo>
                  <a:lnTo>
                    <a:pt x="12" y="629424"/>
                  </a:lnTo>
                  <a:lnTo>
                    <a:pt x="12" y="649744"/>
                  </a:lnTo>
                  <a:lnTo>
                    <a:pt x="12" y="859294"/>
                  </a:lnTo>
                  <a:lnTo>
                    <a:pt x="12" y="879614"/>
                  </a:lnTo>
                  <a:lnTo>
                    <a:pt x="12" y="1096784"/>
                  </a:lnTo>
                  <a:lnTo>
                    <a:pt x="12" y="1117104"/>
                  </a:lnTo>
                  <a:lnTo>
                    <a:pt x="303707" y="1117104"/>
                  </a:lnTo>
                  <a:lnTo>
                    <a:pt x="303707" y="1096784"/>
                  </a:lnTo>
                  <a:close/>
                </a:path>
                <a:path w="2418715" h="1127125">
                  <a:moveTo>
                    <a:pt x="329476" y="455079"/>
                  </a:moveTo>
                  <a:lnTo>
                    <a:pt x="253720" y="305422"/>
                  </a:lnTo>
                  <a:lnTo>
                    <a:pt x="220306" y="262077"/>
                  </a:lnTo>
                  <a:lnTo>
                    <a:pt x="206984" y="252272"/>
                  </a:lnTo>
                  <a:lnTo>
                    <a:pt x="227914" y="248272"/>
                  </a:lnTo>
                  <a:lnTo>
                    <a:pt x="263563" y="232600"/>
                  </a:lnTo>
                  <a:lnTo>
                    <a:pt x="292684" y="203542"/>
                  </a:lnTo>
                  <a:lnTo>
                    <a:pt x="309346" y="158877"/>
                  </a:lnTo>
                  <a:lnTo>
                    <a:pt x="311429" y="131775"/>
                  </a:lnTo>
                  <a:lnTo>
                    <a:pt x="309346" y="103860"/>
                  </a:lnTo>
                  <a:lnTo>
                    <a:pt x="303085" y="79273"/>
                  </a:lnTo>
                  <a:lnTo>
                    <a:pt x="292684" y="58127"/>
                  </a:lnTo>
                  <a:lnTo>
                    <a:pt x="291579" y="56794"/>
                  </a:lnTo>
                  <a:lnTo>
                    <a:pt x="291579" y="131775"/>
                  </a:lnTo>
                  <a:lnTo>
                    <a:pt x="289826" y="155194"/>
                  </a:lnTo>
                  <a:lnTo>
                    <a:pt x="275894" y="193395"/>
                  </a:lnTo>
                  <a:lnTo>
                    <a:pt x="230314" y="227838"/>
                  </a:lnTo>
                  <a:lnTo>
                    <a:pt x="185775" y="234480"/>
                  </a:lnTo>
                  <a:lnTo>
                    <a:pt x="19862" y="234480"/>
                  </a:lnTo>
                  <a:lnTo>
                    <a:pt x="19862" y="27838"/>
                  </a:lnTo>
                  <a:lnTo>
                    <a:pt x="185775" y="27838"/>
                  </a:lnTo>
                  <a:lnTo>
                    <a:pt x="230632" y="34620"/>
                  </a:lnTo>
                  <a:lnTo>
                    <a:pt x="263982" y="54876"/>
                  </a:lnTo>
                  <a:lnTo>
                    <a:pt x="284645" y="87604"/>
                  </a:lnTo>
                  <a:lnTo>
                    <a:pt x="291579" y="131775"/>
                  </a:lnTo>
                  <a:lnTo>
                    <a:pt x="291579" y="56794"/>
                  </a:lnTo>
                  <a:lnTo>
                    <a:pt x="278180" y="40474"/>
                  </a:lnTo>
                  <a:lnTo>
                    <a:pt x="261696" y="27838"/>
                  </a:lnTo>
                  <a:lnTo>
                    <a:pt x="260032" y="26555"/>
                  </a:lnTo>
                  <a:lnTo>
                    <a:pt x="238620" y="16586"/>
                  </a:lnTo>
                  <a:lnTo>
                    <a:pt x="214058" y="10579"/>
                  </a:lnTo>
                  <a:lnTo>
                    <a:pt x="186410" y="8572"/>
                  </a:lnTo>
                  <a:lnTo>
                    <a:pt x="0" y="8572"/>
                  </a:lnTo>
                  <a:lnTo>
                    <a:pt x="0" y="455079"/>
                  </a:lnTo>
                  <a:lnTo>
                    <a:pt x="19862" y="455079"/>
                  </a:lnTo>
                  <a:lnTo>
                    <a:pt x="19862" y="253707"/>
                  </a:lnTo>
                  <a:lnTo>
                    <a:pt x="137909" y="253707"/>
                  </a:lnTo>
                  <a:lnTo>
                    <a:pt x="185991" y="261874"/>
                  </a:lnTo>
                  <a:lnTo>
                    <a:pt x="218376" y="287223"/>
                  </a:lnTo>
                  <a:lnTo>
                    <a:pt x="307759" y="455079"/>
                  </a:lnTo>
                  <a:lnTo>
                    <a:pt x="329476" y="455079"/>
                  </a:lnTo>
                  <a:close/>
                </a:path>
                <a:path w="2418715" h="1127125">
                  <a:moveTo>
                    <a:pt x="668667" y="436029"/>
                  </a:moveTo>
                  <a:lnTo>
                    <a:pt x="410260" y="436029"/>
                  </a:lnTo>
                  <a:lnTo>
                    <a:pt x="410260" y="237909"/>
                  </a:lnTo>
                  <a:lnTo>
                    <a:pt x="633679" y="237909"/>
                  </a:lnTo>
                  <a:lnTo>
                    <a:pt x="633679" y="218859"/>
                  </a:lnTo>
                  <a:lnTo>
                    <a:pt x="410260" y="218859"/>
                  </a:lnTo>
                  <a:lnTo>
                    <a:pt x="410260" y="28359"/>
                  </a:lnTo>
                  <a:lnTo>
                    <a:pt x="659447" y="28359"/>
                  </a:lnTo>
                  <a:lnTo>
                    <a:pt x="659447" y="8039"/>
                  </a:lnTo>
                  <a:lnTo>
                    <a:pt x="390398" y="8039"/>
                  </a:lnTo>
                  <a:lnTo>
                    <a:pt x="390398" y="28359"/>
                  </a:lnTo>
                  <a:lnTo>
                    <a:pt x="390398" y="218859"/>
                  </a:lnTo>
                  <a:lnTo>
                    <a:pt x="390398" y="237909"/>
                  </a:lnTo>
                  <a:lnTo>
                    <a:pt x="390398" y="436029"/>
                  </a:lnTo>
                  <a:lnTo>
                    <a:pt x="390398" y="455079"/>
                  </a:lnTo>
                  <a:lnTo>
                    <a:pt x="668667" y="455079"/>
                  </a:lnTo>
                  <a:lnTo>
                    <a:pt x="668667" y="436029"/>
                  </a:lnTo>
                  <a:close/>
                </a:path>
                <a:path w="2418715" h="1127125">
                  <a:moveTo>
                    <a:pt x="715733" y="736053"/>
                  </a:moveTo>
                  <a:lnTo>
                    <a:pt x="689165" y="690918"/>
                  </a:lnTo>
                  <a:lnTo>
                    <a:pt x="661708" y="660666"/>
                  </a:lnTo>
                  <a:lnTo>
                    <a:pt x="629145" y="639292"/>
                  </a:lnTo>
                  <a:lnTo>
                    <a:pt x="590969" y="625995"/>
                  </a:lnTo>
                  <a:lnTo>
                    <a:pt x="546963" y="620217"/>
                  </a:lnTo>
                  <a:lnTo>
                    <a:pt x="530974" y="619823"/>
                  </a:lnTo>
                  <a:lnTo>
                    <a:pt x="493928" y="622033"/>
                  </a:lnTo>
                  <a:lnTo>
                    <a:pt x="432333" y="639584"/>
                  </a:lnTo>
                  <a:lnTo>
                    <a:pt x="388340" y="674382"/>
                  </a:lnTo>
                  <a:lnTo>
                    <a:pt x="365772" y="723811"/>
                  </a:lnTo>
                  <a:lnTo>
                    <a:pt x="362940" y="753541"/>
                  </a:lnTo>
                  <a:lnTo>
                    <a:pt x="363994" y="772490"/>
                  </a:lnTo>
                  <a:lnTo>
                    <a:pt x="379704" y="817384"/>
                  </a:lnTo>
                  <a:lnTo>
                    <a:pt x="409702" y="847064"/>
                  </a:lnTo>
                  <a:lnTo>
                    <a:pt x="448779" y="865695"/>
                  </a:lnTo>
                  <a:lnTo>
                    <a:pt x="509752" y="878713"/>
                  </a:lnTo>
                  <a:lnTo>
                    <a:pt x="556272" y="885545"/>
                  </a:lnTo>
                  <a:lnTo>
                    <a:pt x="568820" y="886853"/>
                  </a:lnTo>
                  <a:lnTo>
                    <a:pt x="601776" y="892086"/>
                  </a:lnTo>
                  <a:lnTo>
                    <a:pt x="647725" y="907846"/>
                  </a:lnTo>
                  <a:lnTo>
                    <a:pt x="681393" y="940447"/>
                  </a:lnTo>
                  <a:lnTo>
                    <a:pt x="692962" y="990117"/>
                  </a:lnTo>
                  <a:lnTo>
                    <a:pt x="686790" y="1032027"/>
                  </a:lnTo>
                  <a:lnTo>
                    <a:pt x="668185" y="1064437"/>
                  </a:lnTo>
                  <a:lnTo>
                    <a:pt x="637006" y="1087462"/>
                  </a:lnTo>
                  <a:lnTo>
                    <a:pt x="593102" y="1101191"/>
                  </a:lnTo>
                  <a:lnTo>
                    <a:pt x="536333" y="1105750"/>
                  </a:lnTo>
                  <a:lnTo>
                    <a:pt x="506984" y="1104099"/>
                  </a:lnTo>
                  <a:lnTo>
                    <a:pt x="456298" y="1090917"/>
                  </a:lnTo>
                  <a:lnTo>
                    <a:pt x="416217" y="1064196"/>
                  </a:lnTo>
                  <a:lnTo>
                    <a:pt x="383273" y="1020241"/>
                  </a:lnTo>
                  <a:lnTo>
                    <a:pt x="366776" y="986434"/>
                  </a:lnTo>
                  <a:lnTo>
                    <a:pt x="348818" y="994714"/>
                  </a:lnTo>
                  <a:lnTo>
                    <a:pt x="366814" y="1034402"/>
                  </a:lnTo>
                  <a:lnTo>
                    <a:pt x="402158" y="1080744"/>
                  </a:lnTo>
                  <a:lnTo>
                    <a:pt x="446824" y="1110119"/>
                  </a:lnTo>
                  <a:lnTo>
                    <a:pt x="503516" y="1124712"/>
                  </a:lnTo>
                  <a:lnTo>
                    <a:pt x="536333" y="1126540"/>
                  </a:lnTo>
                  <a:lnTo>
                    <a:pt x="590346" y="1122705"/>
                  </a:lnTo>
                  <a:lnTo>
                    <a:pt x="634644" y="1111211"/>
                  </a:lnTo>
                  <a:lnTo>
                    <a:pt x="669175" y="1092098"/>
                  </a:lnTo>
                  <a:lnTo>
                    <a:pt x="708774" y="1031176"/>
                  </a:lnTo>
                  <a:lnTo>
                    <a:pt x="713740" y="989431"/>
                  </a:lnTo>
                  <a:lnTo>
                    <a:pt x="712546" y="970216"/>
                  </a:lnTo>
                  <a:lnTo>
                    <a:pt x="694690" y="920991"/>
                  </a:lnTo>
                  <a:lnTo>
                    <a:pt x="655256" y="887247"/>
                  </a:lnTo>
                  <a:lnTo>
                    <a:pt x="607402" y="871550"/>
                  </a:lnTo>
                  <a:lnTo>
                    <a:pt x="515251" y="858723"/>
                  </a:lnTo>
                  <a:lnTo>
                    <a:pt x="486816" y="854100"/>
                  </a:lnTo>
                  <a:lnTo>
                    <a:pt x="447382" y="843102"/>
                  </a:lnTo>
                  <a:lnTo>
                    <a:pt x="406006" y="815987"/>
                  </a:lnTo>
                  <a:lnTo>
                    <a:pt x="384632" y="768858"/>
                  </a:lnTo>
                  <a:lnTo>
                    <a:pt x="383717" y="752830"/>
                  </a:lnTo>
                  <a:lnTo>
                    <a:pt x="386092" y="727913"/>
                  </a:lnTo>
                  <a:lnTo>
                    <a:pt x="405307" y="687006"/>
                  </a:lnTo>
                  <a:lnTo>
                    <a:pt x="443738" y="657580"/>
                  </a:lnTo>
                  <a:lnTo>
                    <a:pt x="498182" y="642505"/>
                  </a:lnTo>
                  <a:lnTo>
                    <a:pt x="530974" y="640613"/>
                  </a:lnTo>
                  <a:lnTo>
                    <a:pt x="559676" y="642048"/>
                  </a:lnTo>
                  <a:lnTo>
                    <a:pt x="608939" y="653427"/>
                  </a:lnTo>
                  <a:lnTo>
                    <a:pt x="647509" y="676478"/>
                  </a:lnTo>
                  <a:lnTo>
                    <a:pt x="679818" y="714273"/>
                  </a:lnTo>
                  <a:lnTo>
                    <a:pt x="695998" y="744499"/>
                  </a:lnTo>
                  <a:lnTo>
                    <a:pt x="715733" y="736053"/>
                  </a:lnTo>
                  <a:close/>
                </a:path>
                <a:path w="2418715" h="1127125">
                  <a:moveTo>
                    <a:pt x="1049947" y="175971"/>
                  </a:moveTo>
                  <a:lnTo>
                    <a:pt x="1046924" y="138963"/>
                  </a:lnTo>
                  <a:lnTo>
                    <a:pt x="1037869" y="106057"/>
                  </a:lnTo>
                  <a:lnTo>
                    <a:pt x="1030097" y="91224"/>
                  </a:lnTo>
                  <a:lnTo>
                    <a:pt x="1030097" y="175971"/>
                  </a:lnTo>
                  <a:lnTo>
                    <a:pt x="1030097" y="287718"/>
                  </a:lnTo>
                  <a:lnTo>
                    <a:pt x="1019556" y="349986"/>
                  </a:lnTo>
                  <a:lnTo>
                    <a:pt x="988174" y="396735"/>
                  </a:lnTo>
                  <a:lnTo>
                    <a:pt x="936713" y="426021"/>
                  </a:lnTo>
                  <a:lnTo>
                    <a:pt x="866584" y="435851"/>
                  </a:lnTo>
                  <a:lnTo>
                    <a:pt x="757745" y="435851"/>
                  </a:lnTo>
                  <a:lnTo>
                    <a:pt x="757745" y="27838"/>
                  </a:lnTo>
                  <a:lnTo>
                    <a:pt x="866584" y="27838"/>
                  </a:lnTo>
                  <a:lnTo>
                    <a:pt x="936713" y="37668"/>
                  </a:lnTo>
                  <a:lnTo>
                    <a:pt x="988174" y="66916"/>
                  </a:lnTo>
                  <a:lnTo>
                    <a:pt x="1019556" y="113703"/>
                  </a:lnTo>
                  <a:lnTo>
                    <a:pt x="1030097" y="175971"/>
                  </a:lnTo>
                  <a:lnTo>
                    <a:pt x="1030097" y="91224"/>
                  </a:lnTo>
                  <a:lnTo>
                    <a:pt x="1001864" y="52971"/>
                  </a:lnTo>
                  <a:lnTo>
                    <a:pt x="962431" y="27838"/>
                  </a:lnTo>
                  <a:lnTo>
                    <a:pt x="907732" y="11366"/>
                  </a:lnTo>
                  <a:lnTo>
                    <a:pt x="866584" y="8572"/>
                  </a:lnTo>
                  <a:lnTo>
                    <a:pt x="737882" y="8572"/>
                  </a:lnTo>
                  <a:lnTo>
                    <a:pt x="737882" y="455079"/>
                  </a:lnTo>
                  <a:lnTo>
                    <a:pt x="866584" y="455079"/>
                  </a:lnTo>
                  <a:lnTo>
                    <a:pt x="907732" y="452285"/>
                  </a:lnTo>
                  <a:lnTo>
                    <a:pt x="944079" y="443915"/>
                  </a:lnTo>
                  <a:lnTo>
                    <a:pt x="962329" y="435851"/>
                  </a:lnTo>
                  <a:lnTo>
                    <a:pt x="975499" y="430034"/>
                  </a:lnTo>
                  <a:lnTo>
                    <a:pt x="1022832" y="386295"/>
                  </a:lnTo>
                  <a:lnTo>
                    <a:pt x="1046924" y="324713"/>
                  </a:lnTo>
                  <a:lnTo>
                    <a:pt x="1049947" y="287718"/>
                  </a:lnTo>
                  <a:lnTo>
                    <a:pt x="1049947" y="175971"/>
                  </a:lnTo>
                  <a:close/>
                </a:path>
                <a:path w="2418715" h="1127125">
                  <a:moveTo>
                    <a:pt x="1135786" y="777024"/>
                  </a:moveTo>
                  <a:lnTo>
                    <a:pt x="1133246" y="744283"/>
                  </a:lnTo>
                  <a:lnTo>
                    <a:pt x="1125664" y="715200"/>
                  </a:lnTo>
                  <a:lnTo>
                    <a:pt x="1115047" y="693839"/>
                  </a:lnTo>
                  <a:lnTo>
                    <a:pt x="1115047" y="777024"/>
                  </a:lnTo>
                  <a:lnTo>
                    <a:pt x="1112888" y="805383"/>
                  </a:lnTo>
                  <a:lnTo>
                    <a:pt x="1095679" y="852106"/>
                  </a:lnTo>
                  <a:lnTo>
                    <a:pt x="1061847" y="884783"/>
                  </a:lnTo>
                  <a:lnTo>
                    <a:pt x="1014056" y="901357"/>
                  </a:lnTo>
                  <a:lnTo>
                    <a:pt x="985291" y="903439"/>
                  </a:lnTo>
                  <a:lnTo>
                    <a:pt x="816584" y="903439"/>
                  </a:lnTo>
                  <a:lnTo>
                    <a:pt x="816584" y="649300"/>
                  </a:lnTo>
                  <a:lnTo>
                    <a:pt x="985291" y="649300"/>
                  </a:lnTo>
                  <a:lnTo>
                    <a:pt x="1039609" y="657720"/>
                  </a:lnTo>
                  <a:lnTo>
                    <a:pt x="1080693" y="682764"/>
                  </a:lnTo>
                  <a:lnTo>
                    <a:pt x="1106424" y="723074"/>
                  </a:lnTo>
                  <a:lnTo>
                    <a:pt x="1115047" y="777024"/>
                  </a:lnTo>
                  <a:lnTo>
                    <a:pt x="1115047" y="693839"/>
                  </a:lnTo>
                  <a:lnTo>
                    <a:pt x="1073607" y="651306"/>
                  </a:lnTo>
                  <a:lnTo>
                    <a:pt x="1018730" y="631698"/>
                  </a:lnTo>
                  <a:lnTo>
                    <a:pt x="985964" y="629234"/>
                  </a:lnTo>
                  <a:lnTo>
                    <a:pt x="795794" y="629234"/>
                  </a:lnTo>
                  <a:lnTo>
                    <a:pt x="795794" y="1117104"/>
                  </a:lnTo>
                  <a:lnTo>
                    <a:pt x="816584" y="1117104"/>
                  </a:lnTo>
                  <a:lnTo>
                    <a:pt x="816584" y="923556"/>
                  </a:lnTo>
                  <a:lnTo>
                    <a:pt x="985964" y="923556"/>
                  </a:lnTo>
                  <a:lnTo>
                    <a:pt x="1047978" y="913803"/>
                  </a:lnTo>
                  <a:lnTo>
                    <a:pt x="1095527" y="884720"/>
                  </a:lnTo>
                  <a:lnTo>
                    <a:pt x="1125664" y="838339"/>
                  </a:lnTo>
                  <a:lnTo>
                    <a:pt x="1133246" y="809498"/>
                  </a:lnTo>
                  <a:lnTo>
                    <a:pt x="1135786" y="777024"/>
                  </a:lnTo>
                  <a:close/>
                </a:path>
                <a:path w="2418715" h="1127125">
                  <a:moveTo>
                    <a:pt x="1539684" y="1117104"/>
                  </a:moveTo>
                  <a:lnTo>
                    <a:pt x="1468170" y="941717"/>
                  </a:lnTo>
                  <a:lnTo>
                    <a:pt x="1459966" y="921613"/>
                  </a:lnTo>
                  <a:lnTo>
                    <a:pt x="1437055" y="865428"/>
                  </a:lnTo>
                  <a:lnTo>
                    <a:pt x="1437055" y="921613"/>
                  </a:lnTo>
                  <a:lnTo>
                    <a:pt x="1223098" y="921613"/>
                  </a:lnTo>
                  <a:lnTo>
                    <a:pt x="1330071" y="658812"/>
                  </a:lnTo>
                  <a:lnTo>
                    <a:pt x="1437055" y="921613"/>
                  </a:lnTo>
                  <a:lnTo>
                    <a:pt x="1437055" y="865428"/>
                  </a:lnTo>
                  <a:lnTo>
                    <a:pt x="1352804" y="658812"/>
                  </a:lnTo>
                  <a:lnTo>
                    <a:pt x="1339075" y="625170"/>
                  </a:lnTo>
                  <a:lnTo>
                    <a:pt x="1321117" y="625170"/>
                  </a:lnTo>
                  <a:lnTo>
                    <a:pt x="1120508" y="1117104"/>
                  </a:lnTo>
                  <a:lnTo>
                    <a:pt x="1142771" y="1117104"/>
                  </a:lnTo>
                  <a:lnTo>
                    <a:pt x="1214678" y="941717"/>
                  </a:lnTo>
                  <a:lnTo>
                    <a:pt x="1445425" y="941717"/>
                  </a:lnTo>
                  <a:lnTo>
                    <a:pt x="1516697" y="1117104"/>
                  </a:lnTo>
                  <a:lnTo>
                    <a:pt x="1539684" y="1117104"/>
                  </a:lnTo>
                  <a:close/>
                </a:path>
                <a:path w="2418715" h="1127125">
                  <a:moveTo>
                    <a:pt x="1605470" y="232638"/>
                  </a:moveTo>
                  <a:lnTo>
                    <a:pt x="1436433" y="232638"/>
                  </a:lnTo>
                  <a:lnTo>
                    <a:pt x="1436433" y="251866"/>
                  </a:lnTo>
                  <a:lnTo>
                    <a:pt x="1585620" y="251866"/>
                  </a:lnTo>
                  <a:lnTo>
                    <a:pt x="1585620" y="308559"/>
                  </a:lnTo>
                  <a:lnTo>
                    <a:pt x="1576235" y="365874"/>
                  </a:lnTo>
                  <a:lnTo>
                    <a:pt x="1548307" y="408736"/>
                  </a:lnTo>
                  <a:lnTo>
                    <a:pt x="1502295" y="435470"/>
                  </a:lnTo>
                  <a:lnTo>
                    <a:pt x="1439303" y="444436"/>
                  </a:lnTo>
                  <a:lnTo>
                    <a:pt x="1405432" y="442188"/>
                  </a:lnTo>
                  <a:lnTo>
                    <a:pt x="1350391" y="424281"/>
                  </a:lnTo>
                  <a:lnTo>
                    <a:pt x="1313014" y="389166"/>
                  </a:lnTo>
                  <a:lnTo>
                    <a:pt x="1294180" y="339013"/>
                  </a:lnTo>
                  <a:lnTo>
                    <a:pt x="1291805" y="308559"/>
                  </a:lnTo>
                  <a:lnTo>
                    <a:pt x="1291805" y="152654"/>
                  </a:lnTo>
                  <a:lnTo>
                    <a:pt x="1300949" y="95986"/>
                  </a:lnTo>
                  <a:lnTo>
                    <a:pt x="1328178" y="53962"/>
                  </a:lnTo>
                  <a:lnTo>
                    <a:pt x="1374114" y="27952"/>
                  </a:lnTo>
                  <a:lnTo>
                    <a:pt x="1438706" y="19227"/>
                  </a:lnTo>
                  <a:lnTo>
                    <a:pt x="1454378" y="19608"/>
                  </a:lnTo>
                  <a:lnTo>
                    <a:pt x="1495450" y="25222"/>
                  </a:lnTo>
                  <a:lnTo>
                    <a:pt x="1536306" y="43103"/>
                  </a:lnTo>
                  <a:lnTo>
                    <a:pt x="1564957" y="73558"/>
                  </a:lnTo>
                  <a:lnTo>
                    <a:pt x="1586217" y="125069"/>
                  </a:lnTo>
                  <a:lnTo>
                    <a:pt x="1599387" y="122237"/>
                  </a:lnTo>
                  <a:lnTo>
                    <a:pt x="1581429" y="62852"/>
                  </a:lnTo>
                  <a:lnTo>
                    <a:pt x="1548942" y="27724"/>
                  </a:lnTo>
                  <a:lnTo>
                    <a:pt x="1502410" y="6959"/>
                  </a:lnTo>
                  <a:lnTo>
                    <a:pt x="1438706" y="0"/>
                  </a:lnTo>
                  <a:lnTo>
                    <a:pt x="1400556" y="2527"/>
                  </a:lnTo>
                  <a:lnTo>
                    <a:pt x="1338465" y="22606"/>
                  </a:lnTo>
                  <a:lnTo>
                    <a:pt x="1296060" y="62242"/>
                  </a:lnTo>
                  <a:lnTo>
                    <a:pt x="1274635" y="118922"/>
                  </a:lnTo>
                  <a:lnTo>
                    <a:pt x="1271943" y="153250"/>
                  </a:lnTo>
                  <a:lnTo>
                    <a:pt x="1271943" y="309194"/>
                  </a:lnTo>
                  <a:lnTo>
                    <a:pt x="1282763" y="374053"/>
                  </a:lnTo>
                  <a:lnTo>
                    <a:pt x="1315046" y="422935"/>
                  </a:lnTo>
                  <a:lnTo>
                    <a:pt x="1367650" y="453440"/>
                  </a:lnTo>
                  <a:lnTo>
                    <a:pt x="1439303" y="463664"/>
                  </a:lnTo>
                  <a:lnTo>
                    <a:pt x="1477200" y="461111"/>
                  </a:lnTo>
                  <a:lnTo>
                    <a:pt x="1538986" y="440715"/>
                  </a:lnTo>
                  <a:lnTo>
                    <a:pt x="1581340" y="400532"/>
                  </a:lnTo>
                  <a:lnTo>
                    <a:pt x="1602778" y="343560"/>
                  </a:lnTo>
                  <a:lnTo>
                    <a:pt x="1605470" y="309194"/>
                  </a:lnTo>
                  <a:lnTo>
                    <a:pt x="1605470" y="232638"/>
                  </a:lnTo>
                  <a:close/>
                </a:path>
                <a:path w="2418715" h="1127125">
                  <a:moveTo>
                    <a:pt x="1878482" y="523684"/>
                  </a:moveTo>
                  <a:lnTo>
                    <a:pt x="1863788" y="523684"/>
                  </a:lnTo>
                  <a:lnTo>
                    <a:pt x="1858416" y="526389"/>
                  </a:lnTo>
                  <a:lnTo>
                    <a:pt x="1858378" y="532434"/>
                  </a:lnTo>
                  <a:lnTo>
                    <a:pt x="1857883" y="541185"/>
                  </a:lnTo>
                  <a:lnTo>
                    <a:pt x="1833016" y="575449"/>
                  </a:lnTo>
                  <a:lnTo>
                    <a:pt x="1825459" y="576160"/>
                  </a:lnTo>
                  <a:lnTo>
                    <a:pt x="1817522" y="576160"/>
                  </a:lnTo>
                  <a:lnTo>
                    <a:pt x="1781505" y="555802"/>
                  </a:lnTo>
                  <a:lnTo>
                    <a:pt x="1767954" y="545947"/>
                  </a:lnTo>
                  <a:lnTo>
                    <a:pt x="1763763" y="543128"/>
                  </a:lnTo>
                  <a:lnTo>
                    <a:pt x="1722196" y="524243"/>
                  </a:lnTo>
                  <a:lnTo>
                    <a:pt x="1713877" y="523684"/>
                  </a:lnTo>
                  <a:lnTo>
                    <a:pt x="1701584" y="524840"/>
                  </a:lnTo>
                  <a:lnTo>
                    <a:pt x="1667776" y="551357"/>
                  </a:lnTo>
                  <a:lnTo>
                    <a:pt x="1660131" y="595553"/>
                  </a:lnTo>
                  <a:lnTo>
                    <a:pt x="1674914" y="595553"/>
                  </a:lnTo>
                  <a:lnTo>
                    <a:pt x="1680248" y="592848"/>
                  </a:lnTo>
                  <a:lnTo>
                    <a:pt x="1680248" y="587527"/>
                  </a:lnTo>
                  <a:lnTo>
                    <a:pt x="1680832" y="577862"/>
                  </a:lnTo>
                  <a:lnTo>
                    <a:pt x="1706511" y="543852"/>
                  </a:lnTo>
                  <a:lnTo>
                    <a:pt x="1713877" y="543128"/>
                  </a:lnTo>
                  <a:lnTo>
                    <a:pt x="1724367" y="544703"/>
                  </a:lnTo>
                  <a:lnTo>
                    <a:pt x="1736293" y="549414"/>
                  </a:lnTo>
                  <a:lnTo>
                    <a:pt x="1749602" y="557225"/>
                  </a:lnTo>
                  <a:lnTo>
                    <a:pt x="1764245" y="568134"/>
                  </a:lnTo>
                  <a:lnTo>
                    <a:pt x="1780705" y="580110"/>
                  </a:lnTo>
                  <a:lnTo>
                    <a:pt x="1796427" y="588670"/>
                  </a:lnTo>
                  <a:lnTo>
                    <a:pt x="1811362" y="593839"/>
                  </a:lnTo>
                  <a:lnTo>
                    <a:pt x="1825459" y="595553"/>
                  </a:lnTo>
                  <a:lnTo>
                    <a:pt x="1837740" y="594410"/>
                  </a:lnTo>
                  <a:lnTo>
                    <a:pt x="1871091" y="567842"/>
                  </a:lnTo>
                  <a:lnTo>
                    <a:pt x="1878482" y="529056"/>
                  </a:lnTo>
                  <a:lnTo>
                    <a:pt x="1878482" y="523684"/>
                  </a:lnTo>
                  <a:close/>
                </a:path>
                <a:path w="2418715" h="1127125">
                  <a:moveTo>
                    <a:pt x="1946427" y="629234"/>
                  </a:moveTo>
                  <a:lnTo>
                    <a:pt x="1925637" y="629234"/>
                  </a:lnTo>
                  <a:lnTo>
                    <a:pt x="1925637" y="1075486"/>
                  </a:lnTo>
                  <a:lnTo>
                    <a:pt x="1638160" y="670217"/>
                  </a:lnTo>
                  <a:lnTo>
                    <a:pt x="1609090" y="629234"/>
                  </a:lnTo>
                  <a:lnTo>
                    <a:pt x="1592275" y="629234"/>
                  </a:lnTo>
                  <a:lnTo>
                    <a:pt x="1592275" y="1117104"/>
                  </a:lnTo>
                  <a:lnTo>
                    <a:pt x="1613027" y="1117104"/>
                  </a:lnTo>
                  <a:lnTo>
                    <a:pt x="1613027" y="670217"/>
                  </a:lnTo>
                  <a:lnTo>
                    <a:pt x="1928215" y="1117104"/>
                  </a:lnTo>
                  <a:lnTo>
                    <a:pt x="1946427" y="1117104"/>
                  </a:lnTo>
                  <a:lnTo>
                    <a:pt x="1946427" y="1075486"/>
                  </a:lnTo>
                  <a:lnTo>
                    <a:pt x="1946427" y="629234"/>
                  </a:lnTo>
                  <a:close/>
                </a:path>
                <a:path w="2418715" h="1127125">
                  <a:moveTo>
                    <a:pt x="1960867" y="436029"/>
                  </a:moveTo>
                  <a:lnTo>
                    <a:pt x="1702460" y="436029"/>
                  </a:lnTo>
                  <a:lnTo>
                    <a:pt x="1702460" y="237909"/>
                  </a:lnTo>
                  <a:lnTo>
                    <a:pt x="1925878" y="237909"/>
                  </a:lnTo>
                  <a:lnTo>
                    <a:pt x="1925878" y="218859"/>
                  </a:lnTo>
                  <a:lnTo>
                    <a:pt x="1702460" y="218859"/>
                  </a:lnTo>
                  <a:lnTo>
                    <a:pt x="1702460" y="28359"/>
                  </a:lnTo>
                  <a:lnTo>
                    <a:pt x="1951647" y="28359"/>
                  </a:lnTo>
                  <a:lnTo>
                    <a:pt x="1951647" y="8039"/>
                  </a:lnTo>
                  <a:lnTo>
                    <a:pt x="1682597" y="8039"/>
                  </a:lnTo>
                  <a:lnTo>
                    <a:pt x="1682597" y="28359"/>
                  </a:lnTo>
                  <a:lnTo>
                    <a:pt x="1682597" y="218859"/>
                  </a:lnTo>
                  <a:lnTo>
                    <a:pt x="1682597" y="237909"/>
                  </a:lnTo>
                  <a:lnTo>
                    <a:pt x="1682597" y="436029"/>
                  </a:lnTo>
                  <a:lnTo>
                    <a:pt x="1682597" y="455079"/>
                  </a:lnTo>
                  <a:lnTo>
                    <a:pt x="1960867" y="455079"/>
                  </a:lnTo>
                  <a:lnTo>
                    <a:pt x="1960867" y="436029"/>
                  </a:lnTo>
                  <a:close/>
                </a:path>
                <a:path w="2418715" h="1127125">
                  <a:moveTo>
                    <a:pt x="2418143" y="1117104"/>
                  </a:moveTo>
                  <a:lnTo>
                    <a:pt x="2346629" y="941717"/>
                  </a:lnTo>
                  <a:lnTo>
                    <a:pt x="2338425" y="921613"/>
                  </a:lnTo>
                  <a:lnTo>
                    <a:pt x="2315514" y="865441"/>
                  </a:lnTo>
                  <a:lnTo>
                    <a:pt x="2315514" y="921613"/>
                  </a:lnTo>
                  <a:lnTo>
                    <a:pt x="2101557" y="921613"/>
                  </a:lnTo>
                  <a:lnTo>
                    <a:pt x="2208530" y="658812"/>
                  </a:lnTo>
                  <a:lnTo>
                    <a:pt x="2315514" y="921613"/>
                  </a:lnTo>
                  <a:lnTo>
                    <a:pt x="2315514" y="865441"/>
                  </a:lnTo>
                  <a:lnTo>
                    <a:pt x="2231250" y="658812"/>
                  </a:lnTo>
                  <a:lnTo>
                    <a:pt x="2217534" y="625170"/>
                  </a:lnTo>
                  <a:lnTo>
                    <a:pt x="2199576" y="625170"/>
                  </a:lnTo>
                  <a:lnTo>
                    <a:pt x="1998967" y="1117104"/>
                  </a:lnTo>
                  <a:lnTo>
                    <a:pt x="2021230" y="1117104"/>
                  </a:lnTo>
                  <a:lnTo>
                    <a:pt x="2093150" y="941717"/>
                  </a:lnTo>
                  <a:lnTo>
                    <a:pt x="2323884" y="941717"/>
                  </a:lnTo>
                  <a:lnTo>
                    <a:pt x="2395156" y="1117104"/>
                  </a:lnTo>
                  <a:lnTo>
                    <a:pt x="2418143" y="1117104"/>
                  </a:lnTo>
                  <a:close/>
                </a:path>
                <a:path w="2418715" h="1127125">
                  <a:moveTo>
                    <a:pt x="2418181" y="8572"/>
                  </a:moveTo>
                  <a:lnTo>
                    <a:pt x="2400566" y="8572"/>
                  </a:lnTo>
                  <a:lnTo>
                    <a:pt x="2225014" y="321056"/>
                  </a:lnTo>
                  <a:lnTo>
                    <a:pt x="2047049" y="8572"/>
                  </a:lnTo>
                  <a:lnTo>
                    <a:pt x="2030018" y="8572"/>
                  </a:lnTo>
                  <a:lnTo>
                    <a:pt x="2030018" y="455079"/>
                  </a:lnTo>
                  <a:lnTo>
                    <a:pt x="2049881" y="455079"/>
                  </a:lnTo>
                  <a:lnTo>
                    <a:pt x="2049881" y="53225"/>
                  </a:lnTo>
                  <a:lnTo>
                    <a:pt x="2216391" y="348272"/>
                  </a:lnTo>
                  <a:lnTo>
                    <a:pt x="2232444" y="348272"/>
                  </a:lnTo>
                  <a:lnTo>
                    <a:pt x="2398369" y="54457"/>
                  </a:lnTo>
                  <a:lnTo>
                    <a:pt x="2398369" y="455079"/>
                  </a:lnTo>
                  <a:lnTo>
                    <a:pt x="2418181" y="455079"/>
                  </a:lnTo>
                  <a:lnTo>
                    <a:pt x="2418181" y="8572"/>
                  </a:lnTo>
                  <a:close/>
                </a:path>
              </a:pathLst>
            </a:custGeom>
            <a:solidFill>
              <a:srgbClr val="007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7094563" y="997622"/>
              <a:ext cx="1703070" cy="1561465"/>
            </a:xfrm>
            <a:custGeom>
              <a:avLst/>
              <a:gdLst/>
              <a:ahLst/>
              <a:cxnLst/>
              <a:rect l="l" t="t" r="r" b="b"/>
              <a:pathLst>
                <a:path w="1703070" h="1561464">
                  <a:moveTo>
                    <a:pt x="529691" y="723303"/>
                  </a:moveTo>
                  <a:lnTo>
                    <a:pt x="522681" y="719582"/>
                  </a:lnTo>
                  <a:lnTo>
                    <a:pt x="342442" y="719582"/>
                  </a:lnTo>
                  <a:lnTo>
                    <a:pt x="335508" y="723303"/>
                  </a:lnTo>
                  <a:lnTo>
                    <a:pt x="335508" y="734415"/>
                  </a:lnTo>
                  <a:lnTo>
                    <a:pt x="339737" y="739482"/>
                  </a:lnTo>
                  <a:lnTo>
                    <a:pt x="373075" y="739482"/>
                  </a:lnTo>
                  <a:lnTo>
                    <a:pt x="373075" y="889393"/>
                  </a:lnTo>
                  <a:lnTo>
                    <a:pt x="370814" y="898715"/>
                  </a:lnTo>
                  <a:lnTo>
                    <a:pt x="364248" y="905675"/>
                  </a:lnTo>
                  <a:lnTo>
                    <a:pt x="353771" y="910031"/>
                  </a:lnTo>
                  <a:lnTo>
                    <a:pt x="339737" y="911529"/>
                  </a:lnTo>
                  <a:lnTo>
                    <a:pt x="328015" y="910348"/>
                  </a:lnTo>
                  <a:lnTo>
                    <a:pt x="318579" y="907300"/>
                  </a:lnTo>
                  <a:lnTo>
                    <a:pt x="312280" y="903135"/>
                  </a:lnTo>
                  <a:lnTo>
                    <a:pt x="309994" y="898601"/>
                  </a:lnTo>
                  <a:lnTo>
                    <a:pt x="309994" y="536930"/>
                  </a:lnTo>
                  <a:lnTo>
                    <a:pt x="311035" y="527723"/>
                  </a:lnTo>
                  <a:lnTo>
                    <a:pt x="315620" y="518896"/>
                  </a:lnTo>
                  <a:lnTo>
                    <a:pt x="326021" y="512254"/>
                  </a:lnTo>
                  <a:lnTo>
                    <a:pt x="344462" y="509638"/>
                  </a:lnTo>
                  <a:lnTo>
                    <a:pt x="354012" y="510400"/>
                  </a:lnTo>
                  <a:lnTo>
                    <a:pt x="403491" y="539546"/>
                  </a:lnTo>
                  <a:lnTo>
                    <a:pt x="422833" y="573316"/>
                  </a:lnTo>
                  <a:lnTo>
                    <a:pt x="438721" y="617334"/>
                  </a:lnTo>
                  <a:lnTo>
                    <a:pt x="449541" y="667994"/>
                  </a:lnTo>
                  <a:lnTo>
                    <a:pt x="450215" y="669975"/>
                  </a:lnTo>
                  <a:lnTo>
                    <a:pt x="452755" y="674966"/>
                  </a:lnTo>
                  <a:lnTo>
                    <a:pt x="456514" y="676948"/>
                  </a:lnTo>
                  <a:lnTo>
                    <a:pt x="470242" y="676948"/>
                  </a:lnTo>
                  <a:lnTo>
                    <a:pt x="475615" y="672680"/>
                  </a:lnTo>
                  <a:lnTo>
                    <a:pt x="475615" y="495020"/>
                  </a:lnTo>
                  <a:lnTo>
                    <a:pt x="471474" y="490880"/>
                  </a:lnTo>
                  <a:lnTo>
                    <a:pt x="461251" y="490880"/>
                  </a:lnTo>
                  <a:lnTo>
                    <a:pt x="456438" y="492823"/>
                  </a:lnTo>
                  <a:lnTo>
                    <a:pt x="453097" y="495731"/>
                  </a:lnTo>
                  <a:lnTo>
                    <a:pt x="418744" y="518629"/>
                  </a:lnTo>
                  <a:lnTo>
                    <a:pt x="398551" y="505383"/>
                  </a:lnTo>
                  <a:lnTo>
                    <a:pt x="379006" y="496417"/>
                  </a:lnTo>
                  <a:lnTo>
                    <a:pt x="359003" y="491337"/>
                  </a:lnTo>
                  <a:lnTo>
                    <a:pt x="337451" y="489737"/>
                  </a:lnTo>
                  <a:lnTo>
                    <a:pt x="280733" y="498081"/>
                  </a:lnTo>
                  <a:lnTo>
                    <a:pt x="238061" y="520268"/>
                  </a:lnTo>
                  <a:lnTo>
                    <a:pt x="207784" y="552043"/>
                  </a:lnTo>
                  <a:lnTo>
                    <a:pt x="188226" y="589165"/>
                  </a:lnTo>
                  <a:lnTo>
                    <a:pt x="177711" y="627380"/>
                  </a:lnTo>
                  <a:lnTo>
                    <a:pt x="174574" y="662419"/>
                  </a:lnTo>
                  <a:lnTo>
                    <a:pt x="174574" y="766775"/>
                  </a:lnTo>
                  <a:lnTo>
                    <a:pt x="180035" y="813892"/>
                  </a:lnTo>
                  <a:lnTo>
                    <a:pt x="195681" y="855408"/>
                  </a:lnTo>
                  <a:lnTo>
                    <a:pt x="220383" y="889254"/>
                  </a:lnTo>
                  <a:lnTo>
                    <a:pt x="253034" y="913345"/>
                  </a:lnTo>
                  <a:lnTo>
                    <a:pt x="291515" y="927074"/>
                  </a:lnTo>
                  <a:lnTo>
                    <a:pt x="340956" y="931938"/>
                  </a:lnTo>
                  <a:lnTo>
                    <a:pt x="368160" y="929817"/>
                  </a:lnTo>
                  <a:lnTo>
                    <a:pt x="392899" y="922845"/>
                  </a:lnTo>
                  <a:lnTo>
                    <a:pt x="417296" y="910082"/>
                  </a:lnTo>
                  <a:lnTo>
                    <a:pt x="443496" y="890612"/>
                  </a:lnTo>
                  <a:lnTo>
                    <a:pt x="471678" y="923950"/>
                  </a:lnTo>
                  <a:lnTo>
                    <a:pt x="475399" y="930884"/>
                  </a:lnTo>
                  <a:lnTo>
                    <a:pt x="479882" y="934466"/>
                  </a:lnTo>
                  <a:lnTo>
                    <a:pt x="492683" y="934466"/>
                  </a:lnTo>
                  <a:lnTo>
                    <a:pt x="496785" y="926274"/>
                  </a:lnTo>
                  <a:lnTo>
                    <a:pt x="496785" y="739482"/>
                  </a:lnTo>
                  <a:lnTo>
                    <a:pt x="524167" y="739482"/>
                  </a:lnTo>
                  <a:lnTo>
                    <a:pt x="529691" y="735469"/>
                  </a:lnTo>
                  <a:lnTo>
                    <a:pt x="529691" y="723303"/>
                  </a:lnTo>
                  <a:close/>
                </a:path>
                <a:path w="1703070" h="1561464">
                  <a:moveTo>
                    <a:pt x="887082" y="492353"/>
                  </a:moveTo>
                  <a:lnTo>
                    <a:pt x="546785" y="492353"/>
                  </a:lnTo>
                  <a:lnTo>
                    <a:pt x="541388" y="496951"/>
                  </a:lnTo>
                  <a:lnTo>
                    <a:pt x="541388" y="508571"/>
                  </a:lnTo>
                  <a:lnTo>
                    <a:pt x="546785" y="512876"/>
                  </a:lnTo>
                  <a:lnTo>
                    <a:pt x="583717" y="512876"/>
                  </a:lnTo>
                  <a:lnTo>
                    <a:pt x="583717" y="906157"/>
                  </a:lnTo>
                  <a:lnTo>
                    <a:pt x="551522" y="906157"/>
                  </a:lnTo>
                  <a:lnTo>
                    <a:pt x="544385" y="906157"/>
                  </a:lnTo>
                  <a:lnTo>
                    <a:pt x="539013" y="910717"/>
                  </a:lnTo>
                  <a:lnTo>
                    <a:pt x="539013" y="922375"/>
                  </a:lnTo>
                  <a:lnTo>
                    <a:pt x="544385" y="926655"/>
                  </a:lnTo>
                  <a:lnTo>
                    <a:pt x="884758" y="926655"/>
                  </a:lnTo>
                  <a:lnTo>
                    <a:pt x="884758" y="744880"/>
                  </a:lnTo>
                  <a:lnTo>
                    <a:pt x="883831" y="737654"/>
                  </a:lnTo>
                  <a:lnTo>
                    <a:pt x="862495" y="737654"/>
                  </a:lnTo>
                  <a:lnTo>
                    <a:pt x="858608" y="742391"/>
                  </a:lnTo>
                  <a:lnTo>
                    <a:pt x="858647" y="746696"/>
                  </a:lnTo>
                  <a:lnTo>
                    <a:pt x="857465" y="764908"/>
                  </a:lnTo>
                  <a:lnTo>
                    <a:pt x="838949" y="827519"/>
                  </a:lnTo>
                  <a:lnTo>
                    <a:pt x="814832" y="865035"/>
                  </a:lnTo>
                  <a:lnTo>
                    <a:pt x="778065" y="894334"/>
                  </a:lnTo>
                  <a:lnTo>
                    <a:pt x="726567" y="906157"/>
                  </a:lnTo>
                  <a:lnTo>
                    <a:pt x="714400" y="906157"/>
                  </a:lnTo>
                  <a:lnTo>
                    <a:pt x="714400" y="716991"/>
                  </a:lnTo>
                  <a:lnTo>
                    <a:pt x="716724" y="716318"/>
                  </a:lnTo>
                  <a:lnTo>
                    <a:pt x="719518" y="716318"/>
                  </a:lnTo>
                  <a:lnTo>
                    <a:pt x="743432" y="722274"/>
                  </a:lnTo>
                  <a:lnTo>
                    <a:pt x="763435" y="738289"/>
                  </a:lnTo>
                  <a:lnTo>
                    <a:pt x="777163" y="761606"/>
                  </a:lnTo>
                  <a:lnTo>
                    <a:pt x="782256" y="789457"/>
                  </a:lnTo>
                  <a:lnTo>
                    <a:pt x="782256" y="812317"/>
                  </a:lnTo>
                  <a:lnTo>
                    <a:pt x="783234" y="819505"/>
                  </a:lnTo>
                  <a:lnTo>
                    <a:pt x="804519" y="819505"/>
                  </a:lnTo>
                  <a:lnTo>
                    <a:pt x="808367" y="814768"/>
                  </a:lnTo>
                  <a:lnTo>
                    <a:pt x="808367" y="597128"/>
                  </a:lnTo>
                  <a:lnTo>
                    <a:pt x="804519" y="592150"/>
                  </a:lnTo>
                  <a:lnTo>
                    <a:pt x="789228" y="592150"/>
                  </a:lnTo>
                  <a:lnTo>
                    <a:pt x="782256" y="595820"/>
                  </a:lnTo>
                  <a:lnTo>
                    <a:pt x="782256" y="623836"/>
                  </a:lnTo>
                  <a:lnTo>
                    <a:pt x="777646" y="652462"/>
                  </a:lnTo>
                  <a:lnTo>
                    <a:pt x="764311" y="674522"/>
                  </a:lnTo>
                  <a:lnTo>
                    <a:pt x="742988" y="689305"/>
                  </a:lnTo>
                  <a:lnTo>
                    <a:pt x="714400" y="696087"/>
                  </a:lnTo>
                  <a:lnTo>
                    <a:pt x="714400" y="512876"/>
                  </a:lnTo>
                  <a:lnTo>
                    <a:pt x="742962" y="512876"/>
                  </a:lnTo>
                  <a:lnTo>
                    <a:pt x="758139" y="513219"/>
                  </a:lnTo>
                  <a:lnTo>
                    <a:pt x="811199" y="539343"/>
                  </a:lnTo>
                  <a:lnTo>
                    <a:pt x="833996" y="571119"/>
                  </a:lnTo>
                  <a:lnTo>
                    <a:pt x="851204" y="609180"/>
                  </a:lnTo>
                  <a:lnTo>
                    <a:pt x="859866" y="648385"/>
                  </a:lnTo>
                  <a:lnTo>
                    <a:pt x="861771" y="664768"/>
                  </a:lnTo>
                  <a:lnTo>
                    <a:pt x="881634" y="664768"/>
                  </a:lnTo>
                  <a:lnTo>
                    <a:pt x="887082" y="660933"/>
                  </a:lnTo>
                  <a:lnTo>
                    <a:pt x="887082" y="492353"/>
                  </a:lnTo>
                  <a:close/>
                </a:path>
                <a:path w="1703070" h="1561464">
                  <a:moveTo>
                    <a:pt x="1405242" y="498500"/>
                  </a:moveTo>
                  <a:lnTo>
                    <a:pt x="1401064" y="493166"/>
                  </a:lnTo>
                  <a:lnTo>
                    <a:pt x="1229106" y="493166"/>
                  </a:lnTo>
                  <a:lnTo>
                    <a:pt x="1165593" y="728421"/>
                  </a:lnTo>
                  <a:lnTo>
                    <a:pt x="1114983" y="493166"/>
                  </a:lnTo>
                  <a:lnTo>
                    <a:pt x="945680" y="493166"/>
                  </a:lnTo>
                  <a:lnTo>
                    <a:pt x="939761" y="497814"/>
                  </a:lnTo>
                  <a:lnTo>
                    <a:pt x="939761" y="509905"/>
                  </a:lnTo>
                  <a:lnTo>
                    <a:pt x="946696" y="513664"/>
                  </a:lnTo>
                  <a:lnTo>
                    <a:pt x="980871" y="513664"/>
                  </a:lnTo>
                  <a:lnTo>
                    <a:pt x="980871" y="884250"/>
                  </a:lnTo>
                  <a:lnTo>
                    <a:pt x="947585" y="908164"/>
                  </a:lnTo>
                  <a:lnTo>
                    <a:pt x="937653" y="909815"/>
                  </a:lnTo>
                  <a:lnTo>
                    <a:pt x="936218" y="914755"/>
                  </a:lnTo>
                  <a:lnTo>
                    <a:pt x="936218" y="922401"/>
                  </a:lnTo>
                  <a:lnTo>
                    <a:pt x="940066" y="927430"/>
                  </a:lnTo>
                  <a:lnTo>
                    <a:pt x="948639" y="927430"/>
                  </a:lnTo>
                  <a:lnTo>
                    <a:pt x="1060564" y="927430"/>
                  </a:lnTo>
                  <a:lnTo>
                    <a:pt x="1065720" y="922870"/>
                  </a:lnTo>
                  <a:lnTo>
                    <a:pt x="1065720" y="908202"/>
                  </a:lnTo>
                  <a:lnTo>
                    <a:pt x="1043152" y="906475"/>
                  </a:lnTo>
                  <a:lnTo>
                    <a:pt x="1030960" y="904557"/>
                  </a:lnTo>
                  <a:lnTo>
                    <a:pt x="1020089" y="900391"/>
                  </a:lnTo>
                  <a:lnTo>
                    <a:pt x="1012266" y="893711"/>
                  </a:lnTo>
                  <a:lnTo>
                    <a:pt x="1009269" y="884250"/>
                  </a:lnTo>
                  <a:lnTo>
                    <a:pt x="1009269" y="589254"/>
                  </a:lnTo>
                  <a:lnTo>
                    <a:pt x="1073746" y="879932"/>
                  </a:lnTo>
                  <a:lnTo>
                    <a:pt x="1076236" y="897001"/>
                  </a:lnTo>
                  <a:lnTo>
                    <a:pt x="1078522" y="908507"/>
                  </a:lnTo>
                  <a:lnTo>
                    <a:pt x="1080249" y="915581"/>
                  </a:lnTo>
                  <a:lnTo>
                    <a:pt x="1082979" y="921626"/>
                  </a:lnTo>
                  <a:lnTo>
                    <a:pt x="1087729" y="925855"/>
                  </a:lnTo>
                  <a:lnTo>
                    <a:pt x="1095552" y="927430"/>
                  </a:lnTo>
                  <a:lnTo>
                    <a:pt x="1131925" y="927430"/>
                  </a:lnTo>
                  <a:lnTo>
                    <a:pt x="1138313" y="926249"/>
                  </a:lnTo>
                  <a:lnTo>
                    <a:pt x="1142530" y="921943"/>
                  </a:lnTo>
                  <a:lnTo>
                    <a:pt x="1145844" y="913409"/>
                  </a:lnTo>
                  <a:lnTo>
                    <a:pt x="1234592" y="575894"/>
                  </a:lnTo>
                  <a:lnTo>
                    <a:pt x="1234592" y="906983"/>
                  </a:lnTo>
                  <a:lnTo>
                    <a:pt x="1194790" y="906983"/>
                  </a:lnTo>
                  <a:lnTo>
                    <a:pt x="1188796" y="911580"/>
                  </a:lnTo>
                  <a:lnTo>
                    <a:pt x="1188796" y="923747"/>
                  </a:lnTo>
                  <a:lnTo>
                    <a:pt x="1195717" y="927430"/>
                  </a:lnTo>
                  <a:lnTo>
                    <a:pt x="1400771" y="927430"/>
                  </a:lnTo>
                  <a:lnTo>
                    <a:pt x="1401699" y="919822"/>
                  </a:lnTo>
                  <a:lnTo>
                    <a:pt x="1401699" y="911580"/>
                  </a:lnTo>
                  <a:lnTo>
                    <a:pt x="1395742" y="906983"/>
                  </a:lnTo>
                  <a:lnTo>
                    <a:pt x="1359446" y="906983"/>
                  </a:lnTo>
                  <a:lnTo>
                    <a:pt x="1359446" y="513664"/>
                  </a:lnTo>
                  <a:lnTo>
                    <a:pt x="1401025" y="513664"/>
                  </a:lnTo>
                  <a:lnTo>
                    <a:pt x="1405242" y="508469"/>
                  </a:lnTo>
                  <a:lnTo>
                    <a:pt x="1405242" y="498500"/>
                  </a:lnTo>
                  <a:close/>
                </a:path>
                <a:path w="1703070" h="1561464">
                  <a:moveTo>
                    <a:pt x="1702473" y="664946"/>
                  </a:moveTo>
                  <a:lnTo>
                    <a:pt x="1700987" y="615543"/>
                  </a:lnTo>
                  <a:lnTo>
                    <a:pt x="1696542" y="566318"/>
                  </a:lnTo>
                  <a:lnTo>
                    <a:pt x="1689201" y="517423"/>
                  </a:lnTo>
                  <a:lnTo>
                    <a:pt x="1679003" y="468947"/>
                  </a:lnTo>
                  <a:lnTo>
                    <a:pt x="1665998" y="421043"/>
                  </a:lnTo>
                  <a:lnTo>
                    <a:pt x="1650212" y="373811"/>
                  </a:lnTo>
                  <a:lnTo>
                    <a:pt x="1631708" y="327393"/>
                  </a:lnTo>
                  <a:lnTo>
                    <a:pt x="1610525" y="281901"/>
                  </a:lnTo>
                  <a:lnTo>
                    <a:pt x="1586712" y="237477"/>
                  </a:lnTo>
                  <a:lnTo>
                    <a:pt x="1560309" y="194221"/>
                  </a:lnTo>
                  <a:lnTo>
                    <a:pt x="1531366" y="152273"/>
                  </a:lnTo>
                  <a:lnTo>
                    <a:pt x="1499920" y="111760"/>
                  </a:lnTo>
                  <a:lnTo>
                    <a:pt x="1466024" y="72783"/>
                  </a:lnTo>
                  <a:lnTo>
                    <a:pt x="1429715" y="35496"/>
                  </a:lnTo>
                  <a:lnTo>
                    <a:pt x="1391043" y="0"/>
                  </a:lnTo>
                  <a:lnTo>
                    <a:pt x="1232522" y="236728"/>
                  </a:lnTo>
                  <a:lnTo>
                    <a:pt x="1436166" y="164223"/>
                  </a:lnTo>
                  <a:lnTo>
                    <a:pt x="1467205" y="203758"/>
                  </a:lnTo>
                  <a:lnTo>
                    <a:pt x="1495488" y="244767"/>
                  </a:lnTo>
                  <a:lnTo>
                    <a:pt x="1520990" y="287172"/>
                  </a:lnTo>
                  <a:lnTo>
                    <a:pt x="1543659" y="330860"/>
                  </a:lnTo>
                  <a:lnTo>
                    <a:pt x="1563446" y="375742"/>
                  </a:lnTo>
                  <a:lnTo>
                    <a:pt x="1580311" y="421728"/>
                  </a:lnTo>
                  <a:lnTo>
                    <a:pt x="1594205" y="468731"/>
                  </a:lnTo>
                  <a:lnTo>
                    <a:pt x="1605089" y="516636"/>
                  </a:lnTo>
                  <a:lnTo>
                    <a:pt x="1612925" y="565378"/>
                  </a:lnTo>
                  <a:lnTo>
                    <a:pt x="1617649" y="614845"/>
                  </a:lnTo>
                  <a:lnTo>
                    <a:pt x="1619237" y="664946"/>
                  </a:lnTo>
                  <a:lnTo>
                    <a:pt x="1617865" y="711060"/>
                  </a:lnTo>
                  <a:lnTo>
                    <a:pt x="1613789" y="756513"/>
                  </a:lnTo>
                  <a:lnTo>
                    <a:pt x="1607096" y="801230"/>
                  </a:lnTo>
                  <a:lnTo>
                    <a:pt x="1597850" y="845146"/>
                  </a:lnTo>
                  <a:lnTo>
                    <a:pt x="1586115" y="888174"/>
                  </a:lnTo>
                  <a:lnTo>
                    <a:pt x="1571993" y="930275"/>
                  </a:lnTo>
                  <a:lnTo>
                    <a:pt x="1555534" y="971359"/>
                  </a:lnTo>
                  <a:lnTo>
                    <a:pt x="1536814" y="1011351"/>
                  </a:lnTo>
                  <a:lnTo>
                    <a:pt x="1515922" y="1050201"/>
                  </a:lnTo>
                  <a:lnTo>
                    <a:pt x="1492910" y="1087831"/>
                  </a:lnTo>
                  <a:lnTo>
                    <a:pt x="1467866" y="1124165"/>
                  </a:lnTo>
                  <a:lnTo>
                    <a:pt x="1440865" y="1159154"/>
                  </a:lnTo>
                  <a:lnTo>
                    <a:pt x="1411973" y="1192707"/>
                  </a:lnTo>
                  <a:lnTo>
                    <a:pt x="1381264" y="1224762"/>
                  </a:lnTo>
                  <a:lnTo>
                    <a:pt x="1348816" y="1255255"/>
                  </a:lnTo>
                  <a:lnTo>
                    <a:pt x="1314704" y="1284109"/>
                  </a:lnTo>
                  <a:lnTo>
                    <a:pt x="1279004" y="1311262"/>
                  </a:lnTo>
                  <a:lnTo>
                    <a:pt x="1241780" y="1336636"/>
                  </a:lnTo>
                  <a:lnTo>
                    <a:pt x="1203109" y="1360170"/>
                  </a:lnTo>
                  <a:lnTo>
                    <a:pt x="1163066" y="1381785"/>
                  </a:lnTo>
                  <a:lnTo>
                    <a:pt x="1121727" y="1401419"/>
                  </a:lnTo>
                  <a:lnTo>
                    <a:pt x="1079169" y="1419009"/>
                  </a:lnTo>
                  <a:lnTo>
                    <a:pt x="1035456" y="1434477"/>
                  </a:lnTo>
                  <a:lnTo>
                    <a:pt x="990663" y="1447761"/>
                  </a:lnTo>
                  <a:lnTo>
                    <a:pt x="944867" y="1458772"/>
                  </a:lnTo>
                  <a:lnTo>
                    <a:pt x="898144" y="1467459"/>
                  </a:lnTo>
                  <a:lnTo>
                    <a:pt x="850569" y="1473758"/>
                  </a:lnTo>
                  <a:lnTo>
                    <a:pt x="802208" y="1477581"/>
                  </a:lnTo>
                  <a:lnTo>
                    <a:pt x="753135" y="1478876"/>
                  </a:lnTo>
                  <a:lnTo>
                    <a:pt x="702805" y="1477518"/>
                  </a:lnTo>
                  <a:lnTo>
                    <a:pt x="653008" y="1473492"/>
                  </a:lnTo>
                  <a:lnTo>
                    <a:pt x="603834" y="1466824"/>
                  </a:lnTo>
                  <a:lnTo>
                    <a:pt x="555371" y="1457579"/>
                  </a:lnTo>
                  <a:lnTo>
                    <a:pt x="507733" y="1445780"/>
                  </a:lnTo>
                  <a:lnTo>
                    <a:pt x="461022" y="1431493"/>
                  </a:lnTo>
                  <a:lnTo>
                    <a:pt x="415340" y="1414754"/>
                  </a:lnTo>
                  <a:lnTo>
                    <a:pt x="370763" y="1395603"/>
                  </a:lnTo>
                  <a:lnTo>
                    <a:pt x="327418" y="1374089"/>
                  </a:lnTo>
                  <a:lnTo>
                    <a:pt x="285394" y="1350251"/>
                  </a:lnTo>
                  <a:lnTo>
                    <a:pt x="244779" y="1324152"/>
                  </a:lnTo>
                  <a:lnTo>
                    <a:pt x="205689" y="1295819"/>
                  </a:lnTo>
                  <a:lnTo>
                    <a:pt x="168211" y="1265301"/>
                  </a:lnTo>
                  <a:lnTo>
                    <a:pt x="267589" y="1086700"/>
                  </a:lnTo>
                  <a:lnTo>
                    <a:pt x="0" y="1214970"/>
                  </a:lnTo>
                  <a:lnTo>
                    <a:pt x="34772" y="1253731"/>
                  </a:lnTo>
                  <a:lnTo>
                    <a:pt x="71145" y="1290281"/>
                  </a:lnTo>
                  <a:lnTo>
                    <a:pt x="109054" y="1324610"/>
                  </a:lnTo>
                  <a:lnTo>
                    <a:pt x="148412" y="1356677"/>
                  </a:lnTo>
                  <a:lnTo>
                    <a:pt x="189128" y="1386471"/>
                  </a:lnTo>
                  <a:lnTo>
                    <a:pt x="231114" y="1413992"/>
                  </a:lnTo>
                  <a:lnTo>
                    <a:pt x="274307" y="1439202"/>
                  </a:lnTo>
                  <a:lnTo>
                    <a:pt x="318592" y="1462100"/>
                  </a:lnTo>
                  <a:lnTo>
                    <a:pt x="363905" y="1482661"/>
                  </a:lnTo>
                  <a:lnTo>
                    <a:pt x="410159" y="1500860"/>
                  </a:lnTo>
                  <a:lnTo>
                    <a:pt x="457263" y="1516697"/>
                  </a:lnTo>
                  <a:lnTo>
                    <a:pt x="505142" y="1530134"/>
                  </a:lnTo>
                  <a:lnTo>
                    <a:pt x="553707" y="1541183"/>
                  </a:lnTo>
                  <a:lnTo>
                    <a:pt x="602869" y="1549793"/>
                  </a:lnTo>
                  <a:lnTo>
                    <a:pt x="652551" y="1555965"/>
                  </a:lnTo>
                  <a:lnTo>
                    <a:pt x="702665" y="1559687"/>
                  </a:lnTo>
                  <a:lnTo>
                    <a:pt x="753135" y="1560931"/>
                  </a:lnTo>
                  <a:lnTo>
                    <a:pt x="801916" y="1559763"/>
                  </a:lnTo>
                  <a:lnTo>
                    <a:pt x="850061" y="1556296"/>
                  </a:lnTo>
                  <a:lnTo>
                    <a:pt x="897521" y="1550593"/>
                  </a:lnTo>
                  <a:lnTo>
                    <a:pt x="944232" y="1542694"/>
                  </a:lnTo>
                  <a:lnTo>
                    <a:pt x="990117" y="1532674"/>
                  </a:lnTo>
                  <a:lnTo>
                    <a:pt x="1035138" y="1520583"/>
                  </a:lnTo>
                  <a:lnTo>
                    <a:pt x="1079220" y="1506474"/>
                  </a:lnTo>
                  <a:lnTo>
                    <a:pt x="1122324" y="1490408"/>
                  </a:lnTo>
                  <a:lnTo>
                    <a:pt x="1164361" y="1472438"/>
                  </a:lnTo>
                  <a:lnTo>
                    <a:pt x="1205293" y="1452626"/>
                  </a:lnTo>
                  <a:lnTo>
                    <a:pt x="1245044" y="1431036"/>
                  </a:lnTo>
                  <a:lnTo>
                    <a:pt x="1283563" y="1407706"/>
                  </a:lnTo>
                  <a:lnTo>
                    <a:pt x="1320787" y="1382699"/>
                  </a:lnTo>
                  <a:lnTo>
                    <a:pt x="1356664" y="1356080"/>
                  </a:lnTo>
                  <a:lnTo>
                    <a:pt x="1391132" y="1327886"/>
                  </a:lnTo>
                  <a:lnTo>
                    <a:pt x="1424114" y="1298206"/>
                  </a:lnTo>
                  <a:lnTo>
                    <a:pt x="1455572" y="1267066"/>
                  </a:lnTo>
                  <a:lnTo>
                    <a:pt x="1485430" y="1234541"/>
                  </a:lnTo>
                  <a:lnTo>
                    <a:pt x="1513636" y="1200683"/>
                  </a:lnTo>
                  <a:lnTo>
                    <a:pt x="1540129" y="1165555"/>
                  </a:lnTo>
                  <a:lnTo>
                    <a:pt x="1564843" y="1129195"/>
                  </a:lnTo>
                  <a:lnTo>
                    <a:pt x="1587728" y="1091679"/>
                  </a:lnTo>
                  <a:lnTo>
                    <a:pt x="1608721" y="1053045"/>
                  </a:lnTo>
                  <a:lnTo>
                    <a:pt x="1627759" y="1013371"/>
                  </a:lnTo>
                  <a:lnTo>
                    <a:pt x="1644777" y="972693"/>
                  </a:lnTo>
                  <a:lnTo>
                    <a:pt x="1659724" y="931087"/>
                  </a:lnTo>
                  <a:lnTo>
                    <a:pt x="1672539" y="888606"/>
                  </a:lnTo>
                  <a:lnTo>
                    <a:pt x="1683156" y="845286"/>
                  </a:lnTo>
                  <a:lnTo>
                    <a:pt x="1691513" y="801217"/>
                  </a:lnTo>
                  <a:lnTo>
                    <a:pt x="1697558" y="756424"/>
                  </a:lnTo>
                  <a:lnTo>
                    <a:pt x="1701241" y="710984"/>
                  </a:lnTo>
                  <a:lnTo>
                    <a:pt x="1702473" y="664946"/>
                  </a:lnTo>
                  <a:close/>
                </a:path>
              </a:pathLst>
            </a:custGeom>
            <a:solidFill>
              <a:srgbClr val="009AD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/>
          <p:cNvSpPr txBox="1"/>
          <p:nvPr/>
        </p:nvSpPr>
        <p:spPr>
          <a:xfrm>
            <a:off x="1296874" y="6245016"/>
            <a:ext cx="7542325" cy="2827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350" spc="-151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202</a:t>
            </a:r>
            <a:r>
              <a:rPr lang="es-ES" sz="18350" spc="-151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1</a:t>
            </a:r>
            <a:r>
              <a:rPr sz="18350" spc="-151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/</a:t>
            </a:r>
            <a:r>
              <a:rPr sz="18350" spc="-215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</a:t>
            </a:r>
            <a:r>
              <a:rPr lang="es-ES" sz="18350" spc="-36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</a:t>
            </a:r>
            <a:endParaRPr sz="1835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083634" y="815936"/>
            <a:ext cx="3820795" cy="1377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850" spc="-185" dirty="0">
                <a:solidFill>
                  <a:srgbClr val="6FBCE0"/>
                </a:solidFill>
                <a:latin typeface="Tahoma" panose="020B0604030504040204"/>
                <a:cs typeface="Tahoma" panose="020B0604030504040204"/>
              </a:rPr>
              <a:t>Informe</a:t>
            </a:r>
            <a:endParaRPr sz="885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9601200" y="1224808"/>
            <a:ext cx="8077199" cy="42312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-3954" dirty="0">
                <a:solidFill>
                  <a:srgbClr val="873624"/>
                </a:solidFill>
              </a:rPr>
              <a:t>G</a:t>
            </a:r>
            <a:r>
              <a:rPr lang="es-ES_tradnl" spc="-3954" dirty="0">
                <a:solidFill>
                  <a:srgbClr val="873624"/>
                </a:solidFill>
              </a:rPr>
              <a:t> E</a:t>
            </a:r>
            <a:r>
              <a:rPr lang="es-ES_tradnl" spc="-3954" dirty="0">
                <a:solidFill>
                  <a:srgbClr val="972109"/>
                </a:solidFill>
              </a:rPr>
              <a:t> </a:t>
            </a:r>
            <a:r>
              <a:rPr spc="-3954" dirty="0">
                <a:solidFill>
                  <a:srgbClr val="873624"/>
                </a:solidFill>
              </a:rPr>
              <a:t>M</a:t>
            </a:r>
            <a:endParaRPr spc="-3954" dirty="0">
              <a:solidFill>
                <a:srgbClr val="873624"/>
              </a:solidFill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032396" y="3919301"/>
            <a:ext cx="6269355" cy="4110354"/>
          </a:xfrm>
          <a:prstGeom prst="rect">
            <a:avLst/>
          </a:prstGeom>
        </p:spPr>
        <p:txBody>
          <a:bodyPr vert="horz" wrap="square" lIns="0" tIns="576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40"/>
              </a:spcBef>
            </a:pPr>
            <a:r>
              <a:rPr lang="es-ES_tradnl" sz="11700" spc="-75" dirty="0">
                <a:solidFill>
                  <a:srgbClr val="873624"/>
                </a:solidFill>
                <a:latin typeface="Tahoma" panose="020B0604030504040204"/>
                <a:cs typeface="Tahoma" panose="020B0604030504040204"/>
              </a:rPr>
              <a:t>Cádiz</a:t>
            </a:r>
            <a:endParaRPr sz="11700" dirty="0">
              <a:solidFill>
                <a:srgbClr val="873624"/>
              </a:solidFill>
              <a:latin typeface="Tahoma" panose="020B0604030504040204"/>
              <a:cs typeface="Tahoma" panose="020B0604030504040204"/>
            </a:endParaRPr>
          </a:p>
          <a:p>
            <a:pPr marL="77470" marR="303530">
              <a:lnSpc>
                <a:spcPct val="100000"/>
              </a:lnSpc>
              <a:spcBef>
                <a:spcPts val="1870"/>
              </a:spcBef>
            </a:pPr>
            <a:r>
              <a:rPr sz="4900" spc="-21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4900" spc="-25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4900" spc="-235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4900" spc="-20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ació</a:t>
            </a:r>
            <a:r>
              <a:rPr sz="4900" spc="65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4900" spc="-104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900" spc="-24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4900" spc="1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4900" spc="-104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900" spc="-245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emp</a:t>
            </a:r>
            <a:r>
              <a:rPr sz="4900" spc="-275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4900" spc="-25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4900" spc="-15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sa</a:t>
            </a:r>
            <a:r>
              <a:rPr sz="4900" spc="95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4900" spc="-104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900" spc="-13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y  </a:t>
            </a:r>
            <a:r>
              <a:rPr sz="4900" spc="-29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f</a:t>
            </a:r>
            <a:r>
              <a:rPr sz="4900" spc="-27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4900" spc="-305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4900" spc="-28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ó</a:t>
            </a:r>
            <a:r>
              <a:rPr sz="4900" spc="-33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m</a:t>
            </a:r>
            <a:r>
              <a:rPr sz="4900" spc="-27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4900" spc="-305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4900" spc="2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4900" spc="-104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900" spc="-245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emp</a:t>
            </a:r>
            <a:r>
              <a:rPr sz="4900" spc="-275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4900" spc="-27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4900" spc="-305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4900" spc="-245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dedor</a:t>
            </a:r>
            <a:endParaRPr sz="4900" dirty="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1028" name="Picture 4" descr="Universidad de Cádiz - Cursos.com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850" y="10058400"/>
            <a:ext cx="4835715" cy="1502296"/>
          </a:xfrm>
          <a:prstGeom prst="rect">
            <a:avLst/>
          </a:prstGeom>
          <a:noFill/>
        </p:spPr>
      </p:pic>
      <p:pic>
        <p:nvPicPr>
          <p:cNvPr id="56" name="image5.png"/>
          <p:cNvPicPr/>
          <p:nvPr/>
        </p:nvPicPr>
        <p:blipFill>
          <a:blip r:embed="rId20"/>
          <a:srcRect r="31992"/>
          <a:stretch>
            <a:fillRect/>
          </a:stretch>
        </p:blipFill>
        <p:spPr>
          <a:xfrm>
            <a:off x="11107080" y="11951228"/>
            <a:ext cx="4425485" cy="13475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4859000" y="813737"/>
            <a:ext cx="2819400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202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1</a:t>
            </a: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/2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</a:t>
            </a:r>
            <a:endParaRPr sz="535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89988" y="2438400"/>
            <a:ext cx="5562600" cy="9753600"/>
          </a:xfrm>
          <a:custGeom>
            <a:avLst/>
            <a:gdLst/>
            <a:ahLst/>
            <a:cxnLst/>
            <a:rect l="l" t="t" r="r" b="b"/>
            <a:pathLst>
              <a:path w="5794375" h="9753600">
                <a:moveTo>
                  <a:pt x="5794375" y="0"/>
                </a:moveTo>
                <a:lnTo>
                  <a:pt x="0" y="0"/>
                </a:lnTo>
                <a:lnTo>
                  <a:pt x="0" y="9753600"/>
                </a:lnTo>
                <a:lnTo>
                  <a:pt x="5794375" y="9753600"/>
                </a:lnTo>
                <a:lnTo>
                  <a:pt x="5794375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558802" y="2844788"/>
            <a:ext cx="4897660" cy="29129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-635" algn="ctr">
              <a:lnSpc>
                <a:spcPct val="114000"/>
              </a:lnSpc>
              <a:spcBef>
                <a:spcPts val="95"/>
              </a:spcBef>
            </a:pPr>
            <a:r>
              <a:rPr sz="44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Actividad</a:t>
            </a:r>
            <a:r>
              <a:rPr sz="44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 emprendedora (TEA)</a:t>
            </a:r>
            <a:endParaRPr sz="4400" dirty="0">
              <a:latin typeface="Tahoma" panose="020B0604030504040204"/>
              <a:cs typeface="Tahoma" panose="020B0604030504040204"/>
            </a:endParaRPr>
          </a:p>
          <a:p>
            <a:pPr marR="5080" algn="ctr">
              <a:lnSpc>
                <a:spcPct val="100000"/>
              </a:lnSpc>
              <a:spcBef>
                <a:spcPts val="1730"/>
              </a:spcBef>
            </a:pPr>
            <a:r>
              <a:rPr sz="2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empresas de hasta 3,5 años</a:t>
            </a:r>
            <a:endParaRPr sz="24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44630" y="6019800"/>
            <a:ext cx="2763657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_tradnl" sz="4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Cádiz </a:t>
            </a:r>
            <a:r>
              <a:rPr sz="4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202</a:t>
            </a:r>
            <a:r>
              <a:rPr lang="es-ES" sz="4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1</a:t>
            </a:r>
            <a:endParaRPr sz="40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70988" y="6477000"/>
            <a:ext cx="4876800" cy="21358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s-ES_tradnl" sz="138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5</a:t>
            </a:r>
            <a:r>
              <a:rPr sz="138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,</a:t>
            </a:r>
            <a:r>
              <a:rPr lang="es-ES_tradnl" sz="138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3</a:t>
            </a:r>
            <a:r>
              <a:rPr sz="96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96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5" name="object 54"/>
          <p:cNvSpPr txBox="1"/>
          <p:nvPr/>
        </p:nvSpPr>
        <p:spPr>
          <a:xfrm>
            <a:off x="11049000" y="685800"/>
            <a:ext cx="8077199" cy="112274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27400" b="1" i="0">
                <a:solidFill>
                  <a:srgbClr val="0A7BBC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>
              <a:spcBef>
                <a:spcPts val="115"/>
              </a:spcBef>
            </a:pPr>
            <a:r>
              <a:rPr lang="it-IT" sz="7200" kern="0" dirty="0">
                <a:solidFill>
                  <a:srgbClr val="972109"/>
                </a:solidFill>
              </a:rPr>
              <a:t>     </a:t>
            </a:r>
            <a:r>
              <a:rPr lang="it-IT" sz="7200" kern="0" dirty="0">
                <a:solidFill>
                  <a:schemeClr val="accent1"/>
                </a:solidFill>
              </a:rPr>
              <a:t>GEM</a:t>
            </a:r>
            <a:endParaRPr lang="it-IT" sz="7200" kern="0" dirty="0">
              <a:solidFill>
                <a:schemeClr val="accent1"/>
              </a:solidFill>
            </a:endParaRPr>
          </a:p>
        </p:txBody>
      </p:sp>
      <p:sp>
        <p:nvSpPr>
          <p:cNvPr id="16" name="object 53"/>
          <p:cNvSpPr txBox="1"/>
          <p:nvPr/>
        </p:nvSpPr>
        <p:spPr>
          <a:xfrm>
            <a:off x="12725400" y="457200"/>
            <a:ext cx="1870366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kern="0" dirty="0">
                <a:solidFill>
                  <a:srgbClr val="6FBCE0"/>
                </a:solidFill>
                <a:latin typeface="Tahoma" panose="020B0604030504040204"/>
                <a:cs typeface="Tahoma" panose="020B0604030504040204"/>
              </a:rPr>
              <a:t>Informe</a:t>
            </a:r>
            <a:endParaRPr sz="28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7" name="object 55"/>
          <p:cNvSpPr txBox="1"/>
          <p:nvPr/>
        </p:nvSpPr>
        <p:spPr>
          <a:xfrm>
            <a:off x="12877800" y="990600"/>
            <a:ext cx="1371600" cy="1074653"/>
          </a:xfrm>
          <a:prstGeom prst="rect">
            <a:avLst/>
          </a:prstGeom>
        </p:spPr>
        <p:txBody>
          <a:bodyPr vert="horz" wrap="square" lIns="0" tIns="576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40"/>
              </a:spcBef>
            </a:pPr>
            <a:r>
              <a:rPr lang="es-ES_tradnl" sz="3200" kern="0" dirty="0">
                <a:solidFill>
                  <a:schemeClr val="accent1"/>
                </a:solidFill>
                <a:latin typeface="Tahoma" panose="020B0604030504040204"/>
                <a:cs typeface="Tahoma" panose="020B0604030504040204"/>
              </a:rPr>
              <a:t>Cádiz</a:t>
            </a:r>
            <a:endParaRPr sz="3200" kern="0" dirty="0">
              <a:solidFill>
                <a:schemeClr val="accent1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9" name="object 4"/>
          <p:cNvSpPr txBox="1">
            <a:spLocks noGrp="1"/>
          </p:cNvSpPr>
          <p:nvPr>
            <p:ph type="title"/>
          </p:nvPr>
        </p:nvSpPr>
        <p:spPr>
          <a:xfrm>
            <a:off x="800093" y="614226"/>
            <a:ext cx="11087107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_tradnl" sz="7000" spc="-465" dirty="0">
                <a:solidFill>
                  <a:srgbClr val="0A7BBA"/>
                </a:solidFill>
              </a:rPr>
              <a:t>A</a:t>
            </a:r>
            <a:r>
              <a:rPr lang="es-ES_tradnl" sz="7000" spc="-415" dirty="0">
                <a:solidFill>
                  <a:srgbClr val="0A7BBA"/>
                </a:solidFill>
              </a:rPr>
              <a:t>c</a:t>
            </a:r>
            <a:r>
              <a:rPr lang="es-ES_tradnl" sz="7000" spc="-195" dirty="0">
                <a:solidFill>
                  <a:srgbClr val="0A7BBA"/>
                </a:solidFill>
              </a:rPr>
              <a:t>t</a:t>
            </a:r>
            <a:r>
              <a:rPr lang="es-ES_tradnl" sz="7000" spc="-210" dirty="0">
                <a:solidFill>
                  <a:srgbClr val="0A7BBA"/>
                </a:solidFill>
              </a:rPr>
              <a:t>i</a:t>
            </a:r>
            <a:r>
              <a:rPr lang="es-ES_tradnl" sz="7000" spc="-385" dirty="0">
                <a:solidFill>
                  <a:srgbClr val="0A7BBA"/>
                </a:solidFill>
              </a:rPr>
              <a:t>v</a:t>
            </a:r>
            <a:r>
              <a:rPr lang="es-ES_tradnl" sz="7000" spc="-254" dirty="0">
                <a:solidFill>
                  <a:srgbClr val="0A7BBA"/>
                </a:solidFill>
              </a:rPr>
              <a:t>idad</a:t>
            </a:r>
            <a:r>
              <a:rPr lang="es-ES_tradnl" sz="7000" spc="-655" dirty="0">
                <a:solidFill>
                  <a:srgbClr val="0A7BBA"/>
                </a:solidFill>
              </a:rPr>
              <a:t> </a:t>
            </a:r>
            <a:r>
              <a:rPr lang="es-ES_tradnl" sz="7000" spc="-545" dirty="0">
                <a:solidFill>
                  <a:srgbClr val="0A7BBA"/>
                </a:solidFill>
              </a:rPr>
              <a:t>emp</a:t>
            </a:r>
            <a:r>
              <a:rPr lang="es-ES_tradnl" sz="7000" spc="-420" dirty="0">
                <a:solidFill>
                  <a:srgbClr val="0A7BBA"/>
                </a:solidFill>
              </a:rPr>
              <a:t>r</a:t>
            </a:r>
            <a:r>
              <a:rPr lang="es-ES_tradnl" sz="7000" spc="-475" dirty="0">
                <a:solidFill>
                  <a:srgbClr val="0A7BBA"/>
                </a:solidFill>
              </a:rPr>
              <a:t>e</a:t>
            </a:r>
            <a:r>
              <a:rPr lang="es-ES_tradnl" sz="7000" spc="-540" dirty="0">
                <a:solidFill>
                  <a:srgbClr val="0A7BBA"/>
                </a:solidFill>
              </a:rPr>
              <a:t>n</a:t>
            </a:r>
            <a:r>
              <a:rPr lang="es-ES_tradnl" sz="7000" spc="-400" dirty="0">
                <a:solidFill>
                  <a:srgbClr val="0A7BBA"/>
                </a:solidFill>
              </a:rPr>
              <a:t>dedora</a:t>
            </a:r>
            <a:endParaRPr sz="7000" dirty="0"/>
          </a:p>
        </p:txBody>
      </p:sp>
      <p:sp>
        <p:nvSpPr>
          <p:cNvPr id="18" name="object 13"/>
          <p:cNvSpPr txBox="1"/>
          <p:nvPr/>
        </p:nvSpPr>
        <p:spPr>
          <a:xfrm>
            <a:off x="6770988" y="9067800"/>
            <a:ext cx="236220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_tradnl" sz="24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Cádiz</a:t>
            </a:r>
            <a:r>
              <a:rPr lang="es-ES_tradnl" sz="2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20</a:t>
            </a:r>
            <a:r>
              <a:rPr lang="es-ES_tradnl" sz="2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20</a:t>
            </a:r>
            <a:endParaRPr sz="20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0" name="object 14"/>
          <p:cNvSpPr txBox="1"/>
          <p:nvPr/>
        </p:nvSpPr>
        <p:spPr>
          <a:xfrm>
            <a:off x="6389988" y="9525000"/>
            <a:ext cx="274320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s-ES_tradnl" sz="60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  4</a:t>
            </a:r>
            <a:r>
              <a:rPr sz="60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,</a:t>
            </a:r>
            <a:r>
              <a:rPr lang="es-ES_tradnl" sz="60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7</a:t>
            </a:r>
            <a:r>
              <a:rPr sz="35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35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1" name="object 13"/>
          <p:cNvSpPr txBox="1"/>
          <p:nvPr/>
        </p:nvSpPr>
        <p:spPr>
          <a:xfrm>
            <a:off x="9656754" y="9067800"/>
            <a:ext cx="2295834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_tradnl" sz="24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Andalucía </a:t>
            </a:r>
            <a:r>
              <a:rPr sz="2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20</a:t>
            </a:r>
            <a:r>
              <a:rPr lang="es-ES_tradnl" sz="2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21</a:t>
            </a:r>
            <a:endParaRPr sz="20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2" name="object 14"/>
          <p:cNvSpPr txBox="1"/>
          <p:nvPr/>
        </p:nvSpPr>
        <p:spPr>
          <a:xfrm>
            <a:off x="9437590" y="9525000"/>
            <a:ext cx="252581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s-ES_tradnl" sz="60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  4</a:t>
            </a:r>
            <a:r>
              <a:rPr sz="60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,</a:t>
            </a:r>
            <a:r>
              <a:rPr lang="es-ES_tradnl" sz="60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9</a:t>
            </a:r>
            <a:r>
              <a:rPr sz="35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35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3" name="object 13"/>
          <p:cNvSpPr txBox="1"/>
          <p:nvPr/>
        </p:nvSpPr>
        <p:spPr>
          <a:xfrm>
            <a:off x="7980354" y="10668000"/>
            <a:ext cx="1957503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_tradnl" sz="24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España </a:t>
            </a:r>
            <a:r>
              <a:rPr sz="2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20</a:t>
            </a:r>
            <a:r>
              <a:rPr lang="es-ES_tradnl" sz="2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21</a:t>
            </a:r>
            <a:endParaRPr sz="20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4" name="object 14"/>
          <p:cNvSpPr txBox="1"/>
          <p:nvPr/>
        </p:nvSpPr>
        <p:spPr>
          <a:xfrm>
            <a:off x="7380588" y="11049000"/>
            <a:ext cx="365760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s-ES_tradnl" sz="60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   5</a:t>
            </a:r>
            <a:r>
              <a:rPr sz="60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,</a:t>
            </a:r>
            <a:r>
              <a:rPr lang="es-ES_tradnl" sz="60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5</a:t>
            </a:r>
            <a:r>
              <a:rPr sz="35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35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5" name="object 10"/>
          <p:cNvSpPr txBox="1"/>
          <p:nvPr/>
        </p:nvSpPr>
        <p:spPr>
          <a:xfrm>
            <a:off x="5715000" y="12496800"/>
            <a:ext cx="74707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9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%</a:t>
            </a:r>
            <a:r>
              <a:rPr sz="4800" spc="-54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800" spc="-2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de</a:t>
            </a:r>
            <a:r>
              <a:rPr sz="4800" spc="-54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800" spc="-55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la</a:t>
            </a:r>
            <a:r>
              <a:rPr sz="4800" spc="-54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800" spc="-65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p</a:t>
            </a:r>
            <a:r>
              <a:rPr sz="4800" spc="5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oblación</a:t>
            </a:r>
            <a:r>
              <a:rPr sz="4800" spc="-54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800" spc="-235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18-64</a:t>
            </a:r>
            <a:r>
              <a:rPr sz="4800" spc="-54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800" spc="-20" dirty="0">
                <a:solidFill>
                  <a:srgbClr val="0A7BBA"/>
                </a:solidFill>
                <a:latin typeface="Tahoma" panose="020B0604030504040204"/>
                <a:cs typeface="Tahoma" panose="020B0604030504040204"/>
              </a:rPr>
              <a:t>años</a:t>
            </a:r>
            <a:endParaRPr sz="48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6" name="object 11"/>
          <p:cNvSpPr/>
          <p:nvPr/>
        </p:nvSpPr>
        <p:spPr>
          <a:xfrm>
            <a:off x="12333588" y="2438400"/>
            <a:ext cx="5562600" cy="9753600"/>
          </a:xfrm>
          <a:custGeom>
            <a:avLst/>
            <a:gdLst/>
            <a:ahLst/>
            <a:cxnLst/>
            <a:rect l="l" t="t" r="r" b="b"/>
            <a:pathLst>
              <a:path w="5794375" h="9753600">
                <a:moveTo>
                  <a:pt x="5794375" y="0"/>
                </a:moveTo>
                <a:lnTo>
                  <a:pt x="0" y="0"/>
                </a:lnTo>
                <a:lnTo>
                  <a:pt x="0" y="9753600"/>
                </a:lnTo>
                <a:lnTo>
                  <a:pt x="5794375" y="9753600"/>
                </a:lnTo>
                <a:lnTo>
                  <a:pt x="5794375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12"/>
          <p:cNvSpPr txBox="1"/>
          <p:nvPr/>
        </p:nvSpPr>
        <p:spPr>
          <a:xfrm>
            <a:off x="12502402" y="2844788"/>
            <a:ext cx="4897660" cy="13732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-635" algn="ctr">
              <a:lnSpc>
                <a:spcPct val="114000"/>
              </a:lnSpc>
              <a:spcBef>
                <a:spcPts val="95"/>
              </a:spcBef>
            </a:pPr>
            <a:r>
              <a:rPr lang="es-ES_tradnl" sz="44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Consolidadas</a:t>
            </a:r>
            <a:endParaRPr sz="4400" dirty="0">
              <a:latin typeface="Tahoma" panose="020B0604030504040204"/>
              <a:cs typeface="Tahoma" panose="020B0604030504040204"/>
            </a:endParaRPr>
          </a:p>
          <a:p>
            <a:pPr marR="5080" algn="ctr">
              <a:lnSpc>
                <a:spcPct val="100000"/>
              </a:lnSpc>
              <a:spcBef>
                <a:spcPts val="1730"/>
              </a:spcBef>
            </a:pPr>
            <a:r>
              <a:rPr sz="2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empresas de </a:t>
            </a:r>
            <a:r>
              <a:rPr lang="es-ES_tradnl" sz="2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más de </a:t>
            </a:r>
            <a:r>
              <a:rPr sz="2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3,5 años</a:t>
            </a:r>
            <a:endParaRPr sz="24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8" name="object 13"/>
          <p:cNvSpPr txBox="1"/>
          <p:nvPr/>
        </p:nvSpPr>
        <p:spPr>
          <a:xfrm>
            <a:off x="13588230" y="6019800"/>
            <a:ext cx="2763657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_tradnl" sz="4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Cádiz </a:t>
            </a:r>
            <a:r>
              <a:rPr sz="4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202</a:t>
            </a:r>
            <a:r>
              <a:rPr lang="es-ES" sz="4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1</a:t>
            </a:r>
            <a:endParaRPr sz="40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9" name="object 14"/>
          <p:cNvSpPr txBox="1"/>
          <p:nvPr/>
        </p:nvSpPr>
        <p:spPr>
          <a:xfrm>
            <a:off x="12790788" y="6477000"/>
            <a:ext cx="4800600" cy="21358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s-ES_tradnl" sz="138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6</a:t>
            </a:r>
            <a:r>
              <a:rPr sz="138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,</a:t>
            </a:r>
            <a:r>
              <a:rPr lang="es-ES_tradnl" sz="138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9</a:t>
            </a:r>
            <a:r>
              <a:rPr sz="96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96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0" name="object 13"/>
          <p:cNvSpPr txBox="1"/>
          <p:nvPr/>
        </p:nvSpPr>
        <p:spPr>
          <a:xfrm>
            <a:off x="12562188" y="9067800"/>
            <a:ext cx="243840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_tradnl" sz="24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Cádiz</a:t>
            </a:r>
            <a:r>
              <a:rPr lang="es-ES_tradnl" sz="2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20</a:t>
            </a:r>
            <a:r>
              <a:rPr lang="es-ES_tradnl" sz="2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19</a:t>
            </a:r>
            <a:endParaRPr sz="20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1" name="object 14"/>
          <p:cNvSpPr txBox="1"/>
          <p:nvPr/>
        </p:nvSpPr>
        <p:spPr>
          <a:xfrm>
            <a:off x="12333588" y="9525000"/>
            <a:ext cx="274320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s-ES_tradnl" sz="60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  6</a:t>
            </a:r>
            <a:r>
              <a:rPr sz="60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,</a:t>
            </a:r>
            <a:r>
              <a:rPr lang="es-ES_tradnl" sz="60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8</a:t>
            </a:r>
            <a:r>
              <a:rPr sz="35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35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2" name="object 13"/>
          <p:cNvSpPr txBox="1"/>
          <p:nvPr/>
        </p:nvSpPr>
        <p:spPr>
          <a:xfrm>
            <a:off x="15600354" y="9067800"/>
            <a:ext cx="2295834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_tradnl" sz="24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Andalucía </a:t>
            </a:r>
            <a:r>
              <a:rPr sz="2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20</a:t>
            </a:r>
            <a:r>
              <a:rPr lang="es-ES_tradnl" sz="2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21</a:t>
            </a:r>
            <a:endParaRPr sz="20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3" name="object 14"/>
          <p:cNvSpPr txBox="1"/>
          <p:nvPr/>
        </p:nvSpPr>
        <p:spPr>
          <a:xfrm>
            <a:off x="15381190" y="9525000"/>
            <a:ext cx="252581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s-ES_tradnl" sz="60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  6</a:t>
            </a:r>
            <a:r>
              <a:rPr sz="60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,</a:t>
            </a:r>
            <a:r>
              <a:rPr lang="es-ES_tradnl" sz="60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7</a:t>
            </a:r>
            <a:r>
              <a:rPr sz="35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35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4" name="object 13"/>
          <p:cNvSpPr txBox="1"/>
          <p:nvPr/>
        </p:nvSpPr>
        <p:spPr>
          <a:xfrm>
            <a:off x="13923954" y="10668000"/>
            <a:ext cx="1957503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_tradnl" sz="24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España </a:t>
            </a:r>
            <a:r>
              <a:rPr sz="2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20</a:t>
            </a:r>
            <a:r>
              <a:rPr lang="es-ES_tradnl" sz="2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21</a:t>
            </a:r>
            <a:endParaRPr sz="20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5" name="object 14"/>
          <p:cNvSpPr txBox="1"/>
          <p:nvPr/>
        </p:nvSpPr>
        <p:spPr>
          <a:xfrm>
            <a:off x="13476588" y="11049000"/>
            <a:ext cx="342900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s-ES_tradnl" sz="60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   7</a:t>
            </a:r>
            <a:r>
              <a:rPr sz="60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,</a:t>
            </a:r>
            <a:r>
              <a:rPr lang="es-ES_tradnl" sz="60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</a:t>
            </a:r>
            <a:r>
              <a:rPr sz="35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35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5" name="object 11"/>
          <p:cNvSpPr/>
          <p:nvPr/>
        </p:nvSpPr>
        <p:spPr>
          <a:xfrm>
            <a:off x="370188" y="2438400"/>
            <a:ext cx="5562600" cy="9753600"/>
          </a:xfrm>
          <a:custGeom>
            <a:avLst/>
            <a:gdLst/>
            <a:ahLst/>
            <a:cxnLst/>
            <a:rect l="l" t="t" r="r" b="b"/>
            <a:pathLst>
              <a:path w="5794375" h="9753600">
                <a:moveTo>
                  <a:pt x="5794375" y="0"/>
                </a:moveTo>
                <a:lnTo>
                  <a:pt x="0" y="0"/>
                </a:lnTo>
                <a:lnTo>
                  <a:pt x="0" y="9753600"/>
                </a:lnTo>
                <a:lnTo>
                  <a:pt x="5794375" y="9753600"/>
                </a:lnTo>
                <a:lnTo>
                  <a:pt x="5794375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12"/>
          <p:cNvSpPr txBox="1"/>
          <p:nvPr/>
        </p:nvSpPr>
        <p:spPr>
          <a:xfrm>
            <a:off x="539002" y="2844788"/>
            <a:ext cx="4897660" cy="2143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-635" algn="ctr">
              <a:lnSpc>
                <a:spcPct val="114000"/>
              </a:lnSpc>
              <a:spcBef>
                <a:spcPts val="95"/>
              </a:spcBef>
            </a:pPr>
            <a:r>
              <a:rPr lang="es-ES_tradnl" sz="44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Emprendedores potenciales</a:t>
            </a:r>
            <a:endParaRPr sz="4400" dirty="0">
              <a:latin typeface="Tahoma" panose="020B0604030504040204"/>
              <a:cs typeface="Tahoma" panose="020B0604030504040204"/>
            </a:endParaRPr>
          </a:p>
          <a:p>
            <a:pPr marR="5080" algn="ctr">
              <a:lnSpc>
                <a:spcPct val="100000"/>
              </a:lnSpc>
              <a:spcBef>
                <a:spcPts val="1730"/>
              </a:spcBef>
            </a:pPr>
            <a:r>
              <a:rPr lang="es-ES_tradnl" sz="2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Intenciones </a:t>
            </a:r>
            <a:r>
              <a:rPr sz="24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hasta 3,5 años</a:t>
            </a:r>
            <a:endParaRPr sz="24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7" name="object 13"/>
          <p:cNvSpPr txBox="1"/>
          <p:nvPr/>
        </p:nvSpPr>
        <p:spPr>
          <a:xfrm>
            <a:off x="1624830" y="6019800"/>
            <a:ext cx="2763657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_tradnl" sz="4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Cádiz </a:t>
            </a:r>
            <a:r>
              <a:rPr sz="4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202</a:t>
            </a:r>
            <a:r>
              <a:rPr lang="es-ES" sz="4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1</a:t>
            </a:r>
            <a:endParaRPr sz="40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8" name="object 14"/>
          <p:cNvSpPr txBox="1"/>
          <p:nvPr/>
        </p:nvSpPr>
        <p:spPr>
          <a:xfrm>
            <a:off x="751188" y="6477000"/>
            <a:ext cx="4876800" cy="21358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s-ES_tradnl" sz="138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9</a:t>
            </a:r>
            <a:r>
              <a:rPr sz="138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,</a:t>
            </a:r>
            <a:r>
              <a:rPr lang="es-ES_tradnl" sz="138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5</a:t>
            </a:r>
            <a:r>
              <a:rPr sz="96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96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9" name="object 13"/>
          <p:cNvSpPr txBox="1"/>
          <p:nvPr/>
        </p:nvSpPr>
        <p:spPr>
          <a:xfrm>
            <a:off x="751188" y="9067800"/>
            <a:ext cx="236220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_tradnl" sz="24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Cádiz</a:t>
            </a:r>
            <a:r>
              <a:rPr lang="es-ES_tradnl" sz="2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20</a:t>
            </a:r>
            <a:r>
              <a:rPr lang="es-ES_tradnl" sz="2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20</a:t>
            </a:r>
            <a:endParaRPr sz="20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0" name="object 14"/>
          <p:cNvSpPr txBox="1"/>
          <p:nvPr/>
        </p:nvSpPr>
        <p:spPr>
          <a:xfrm>
            <a:off x="370188" y="9525000"/>
            <a:ext cx="274320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s-ES_tradnl" sz="60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  5,7</a:t>
            </a:r>
            <a:r>
              <a:rPr sz="35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35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1" name="object 13"/>
          <p:cNvSpPr txBox="1"/>
          <p:nvPr/>
        </p:nvSpPr>
        <p:spPr>
          <a:xfrm>
            <a:off x="3636954" y="9067800"/>
            <a:ext cx="2295834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_tradnl" sz="24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Andalucía </a:t>
            </a:r>
            <a:r>
              <a:rPr sz="2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20</a:t>
            </a:r>
            <a:r>
              <a:rPr lang="es-ES_tradnl" sz="2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21</a:t>
            </a:r>
            <a:endParaRPr sz="20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2" name="object 14"/>
          <p:cNvSpPr txBox="1"/>
          <p:nvPr/>
        </p:nvSpPr>
        <p:spPr>
          <a:xfrm>
            <a:off x="3417790" y="9525000"/>
            <a:ext cx="252581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s-ES_tradnl" sz="60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10</a:t>
            </a:r>
            <a:r>
              <a:rPr sz="60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,</a:t>
            </a:r>
            <a:r>
              <a:rPr lang="es-ES_tradnl" sz="60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3</a:t>
            </a:r>
            <a:r>
              <a:rPr sz="35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35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3" name="object 13"/>
          <p:cNvSpPr txBox="1"/>
          <p:nvPr/>
        </p:nvSpPr>
        <p:spPr>
          <a:xfrm>
            <a:off x="1960554" y="10668000"/>
            <a:ext cx="1957503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_tradnl" sz="24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España </a:t>
            </a:r>
            <a:r>
              <a:rPr sz="2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20</a:t>
            </a:r>
            <a:r>
              <a:rPr lang="es-ES_tradnl" sz="2000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21</a:t>
            </a:r>
            <a:endParaRPr sz="20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4" name="object 14"/>
          <p:cNvSpPr txBox="1"/>
          <p:nvPr/>
        </p:nvSpPr>
        <p:spPr>
          <a:xfrm>
            <a:off x="1360788" y="11049000"/>
            <a:ext cx="365760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s-ES_tradnl" sz="60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   9</a:t>
            </a:r>
            <a:r>
              <a:rPr sz="60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,</a:t>
            </a:r>
            <a:r>
              <a:rPr lang="es-ES_tradnl" sz="60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0</a:t>
            </a:r>
            <a:r>
              <a:rPr sz="3500" b="1" kern="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3500" kern="0" dirty="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0093" y="415930"/>
            <a:ext cx="10172707" cy="2059538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lang="es-ES_tradnl" sz="7000" spc="-465" dirty="0">
                <a:solidFill>
                  <a:srgbClr val="0A7BBA"/>
                </a:solidFill>
              </a:rPr>
              <a:t>A</a:t>
            </a:r>
            <a:r>
              <a:rPr lang="es-ES_tradnl" sz="7000" spc="-415" dirty="0">
                <a:solidFill>
                  <a:srgbClr val="0A7BBA"/>
                </a:solidFill>
              </a:rPr>
              <a:t>c</a:t>
            </a:r>
            <a:r>
              <a:rPr lang="es-ES_tradnl" sz="7000" spc="-195" dirty="0">
                <a:solidFill>
                  <a:srgbClr val="0A7BBA"/>
                </a:solidFill>
              </a:rPr>
              <a:t>t</a:t>
            </a:r>
            <a:r>
              <a:rPr lang="es-ES_tradnl" sz="7000" spc="-210" dirty="0">
                <a:solidFill>
                  <a:srgbClr val="0A7BBA"/>
                </a:solidFill>
              </a:rPr>
              <a:t>i</a:t>
            </a:r>
            <a:r>
              <a:rPr lang="es-ES_tradnl" sz="7000" spc="-385" dirty="0">
                <a:solidFill>
                  <a:srgbClr val="0A7BBA"/>
                </a:solidFill>
              </a:rPr>
              <a:t>v</a:t>
            </a:r>
            <a:r>
              <a:rPr lang="es-ES_tradnl" sz="7000" spc="-254" dirty="0">
                <a:solidFill>
                  <a:srgbClr val="0A7BBA"/>
                </a:solidFill>
              </a:rPr>
              <a:t>idad</a:t>
            </a:r>
            <a:r>
              <a:rPr lang="es-ES_tradnl" sz="7000" spc="-655" dirty="0">
                <a:solidFill>
                  <a:srgbClr val="0A7BBA"/>
                </a:solidFill>
              </a:rPr>
              <a:t> </a:t>
            </a:r>
            <a:r>
              <a:rPr lang="es-ES_tradnl" sz="7000" spc="-545" dirty="0">
                <a:solidFill>
                  <a:srgbClr val="0A7BBA"/>
                </a:solidFill>
              </a:rPr>
              <a:t>emp</a:t>
            </a:r>
            <a:r>
              <a:rPr lang="es-ES_tradnl" sz="7000" spc="-420" dirty="0">
                <a:solidFill>
                  <a:srgbClr val="0A7BBA"/>
                </a:solidFill>
              </a:rPr>
              <a:t>r</a:t>
            </a:r>
            <a:r>
              <a:rPr lang="es-ES_tradnl" sz="7000" spc="-475" dirty="0">
                <a:solidFill>
                  <a:srgbClr val="0A7BBA"/>
                </a:solidFill>
              </a:rPr>
              <a:t>e</a:t>
            </a:r>
            <a:r>
              <a:rPr lang="es-ES_tradnl" sz="7000" spc="-540" dirty="0">
                <a:solidFill>
                  <a:srgbClr val="0A7BBA"/>
                </a:solidFill>
              </a:rPr>
              <a:t>n</a:t>
            </a:r>
            <a:r>
              <a:rPr lang="es-ES_tradnl" sz="7000" spc="-400" dirty="0">
                <a:solidFill>
                  <a:srgbClr val="0A7BBA"/>
                </a:solidFill>
              </a:rPr>
              <a:t>dedora</a:t>
            </a:r>
            <a:br>
              <a:rPr lang="es-ES_tradnl" sz="7000" spc="-400" dirty="0">
                <a:solidFill>
                  <a:srgbClr val="0A7BBA"/>
                </a:solidFill>
              </a:rPr>
            </a:br>
            <a:r>
              <a:rPr sz="5000" b="0" spc="2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5000" b="0" spc="-2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ompar</a:t>
            </a:r>
            <a:r>
              <a:rPr sz="5000" b="0" spc="4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ación</a:t>
            </a:r>
            <a:r>
              <a:rPr sz="5000" b="0" spc="-5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000" b="0" spc="7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terri</a:t>
            </a:r>
            <a:r>
              <a:rPr sz="5000" b="0" spc="-1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5000" b="0" spc="1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orial</a:t>
            </a:r>
            <a:endParaRPr sz="50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049000" y="685800"/>
            <a:ext cx="8077199" cy="112274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27400" b="1" i="0">
                <a:solidFill>
                  <a:srgbClr val="0A7BBC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>
              <a:spcBef>
                <a:spcPts val="115"/>
              </a:spcBef>
            </a:pPr>
            <a:r>
              <a:rPr lang="it-IT" sz="7200" kern="0" dirty="0">
                <a:solidFill>
                  <a:srgbClr val="972109"/>
                </a:solidFill>
              </a:rPr>
              <a:t>     </a:t>
            </a:r>
            <a:r>
              <a:rPr lang="it-IT" sz="7200" kern="0" dirty="0">
                <a:solidFill>
                  <a:schemeClr val="accent1"/>
                </a:solidFill>
              </a:rPr>
              <a:t>GEM</a:t>
            </a:r>
            <a:endParaRPr lang="it-IT" sz="7200" kern="0" dirty="0">
              <a:solidFill>
                <a:schemeClr val="accent1"/>
              </a:solidFill>
            </a:endParaRPr>
          </a:p>
        </p:txBody>
      </p:sp>
      <p:sp>
        <p:nvSpPr>
          <p:cNvPr id="55" name="object 53"/>
          <p:cNvSpPr txBox="1"/>
          <p:nvPr/>
        </p:nvSpPr>
        <p:spPr>
          <a:xfrm>
            <a:off x="12725400" y="457200"/>
            <a:ext cx="1870366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kern="0" dirty="0">
                <a:solidFill>
                  <a:srgbClr val="6FBCE0"/>
                </a:solidFill>
                <a:latin typeface="Tahoma" panose="020B0604030504040204"/>
                <a:cs typeface="Tahoma" panose="020B0604030504040204"/>
              </a:rPr>
              <a:t>Informe</a:t>
            </a:r>
            <a:endParaRPr sz="28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6" name="object 55"/>
          <p:cNvSpPr txBox="1"/>
          <p:nvPr/>
        </p:nvSpPr>
        <p:spPr>
          <a:xfrm>
            <a:off x="12877800" y="990600"/>
            <a:ext cx="1371600" cy="1074653"/>
          </a:xfrm>
          <a:prstGeom prst="rect">
            <a:avLst/>
          </a:prstGeom>
        </p:spPr>
        <p:txBody>
          <a:bodyPr vert="horz" wrap="square" lIns="0" tIns="576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40"/>
              </a:spcBef>
            </a:pPr>
            <a:r>
              <a:rPr lang="es-ES_tradnl" sz="3200" kern="0" dirty="0">
                <a:solidFill>
                  <a:schemeClr val="accent1"/>
                </a:solidFill>
                <a:latin typeface="Tahoma" panose="020B0604030504040204"/>
                <a:cs typeface="Tahoma" panose="020B0604030504040204"/>
              </a:rPr>
              <a:t>Cádiz</a:t>
            </a:r>
            <a:endParaRPr sz="3200" kern="0" dirty="0">
              <a:solidFill>
                <a:schemeClr val="accent1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7" name="object 8"/>
          <p:cNvSpPr txBox="1"/>
          <p:nvPr/>
        </p:nvSpPr>
        <p:spPr>
          <a:xfrm>
            <a:off x="14859000" y="813737"/>
            <a:ext cx="2819400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202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1</a:t>
            </a: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/2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</a:t>
            </a:r>
            <a:endParaRPr sz="5350" kern="0" dirty="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2" name="image23.png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3048000" y="2704068"/>
            <a:ext cx="11811000" cy="107833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0093" y="415930"/>
            <a:ext cx="10477507" cy="2059538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lang="es-ES_tradnl" sz="7000" spc="-465" dirty="0">
                <a:solidFill>
                  <a:srgbClr val="0A7BBA"/>
                </a:solidFill>
              </a:rPr>
              <a:t>A</a:t>
            </a:r>
            <a:r>
              <a:rPr lang="es-ES_tradnl" sz="7000" spc="-415" dirty="0">
                <a:solidFill>
                  <a:srgbClr val="0A7BBA"/>
                </a:solidFill>
              </a:rPr>
              <a:t>c</a:t>
            </a:r>
            <a:r>
              <a:rPr lang="es-ES_tradnl" sz="7000" spc="-195" dirty="0">
                <a:solidFill>
                  <a:srgbClr val="0A7BBA"/>
                </a:solidFill>
              </a:rPr>
              <a:t>t</a:t>
            </a:r>
            <a:r>
              <a:rPr lang="es-ES_tradnl" sz="7000" spc="-210" dirty="0">
                <a:solidFill>
                  <a:srgbClr val="0A7BBA"/>
                </a:solidFill>
              </a:rPr>
              <a:t>i</a:t>
            </a:r>
            <a:r>
              <a:rPr lang="es-ES_tradnl" sz="7000" spc="-385" dirty="0">
                <a:solidFill>
                  <a:srgbClr val="0A7BBA"/>
                </a:solidFill>
              </a:rPr>
              <a:t>v</a:t>
            </a:r>
            <a:r>
              <a:rPr lang="es-ES_tradnl" sz="7000" spc="-254" dirty="0">
                <a:solidFill>
                  <a:srgbClr val="0A7BBA"/>
                </a:solidFill>
              </a:rPr>
              <a:t>idad</a:t>
            </a:r>
            <a:r>
              <a:rPr lang="es-ES_tradnl" sz="7000" spc="-655" dirty="0">
                <a:solidFill>
                  <a:srgbClr val="0A7BBA"/>
                </a:solidFill>
              </a:rPr>
              <a:t> </a:t>
            </a:r>
            <a:r>
              <a:rPr lang="es-ES_tradnl" sz="7000" spc="-545" dirty="0">
                <a:solidFill>
                  <a:srgbClr val="0A7BBA"/>
                </a:solidFill>
              </a:rPr>
              <a:t>emp</a:t>
            </a:r>
            <a:r>
              <a:rPr lang="es-ES_tradnl" sz="7000" spc="-420" dirty="0">
                <a:solidFill>
                  <a:srgbClr val="0A7BBA"/>
                </a:solidFill>
              </a:rPr>
              <a:t>r</a:t>
            </a:r>
            <a:r>
              <a:rPr lang="es-ES_tradnl" sz="7000" spc="-475" dirty="0">
                <a:solidFill>
                  <a:srgbClr val="0A7BBA"/>
                </a:solidFill>
              </a:rPr>
              <a:t>e</a:t>
            </a:r>
            <a:r>
              <a:rPr lang="es-ES_tradnl" sz="7000" spc="-540" dirty="0">
                <a:solidFill>
                  <a:srgbClr val="0A7BBA"/>
                </a:solidFill>
              </a:rPr>
              <a:t>n</a:t>
            </a:r>
            <a:r>
              <a:rPr lang="es-ES_tradnl" sz="7000" spc="-400" dirty="0">
                <a:solidFill>
                  <a:srgbClr val="0A7BBA"/>
                </a:solidFill>
              </a:rPr>
              <a:t>dedora</a:t>
            </a:r>
            <a:br>
              <a:rPr lang="es-ES_tradnl" sz="7000" spc="-400" dirty="0">
                <a:solidFill>
                  <a:srgbClr val="0A7BBA"/>
                </a:solidFill>
              </a:rPr>
            </a:br>
            <a:r>
              <a:rPr sz="5000" b="0" spc="2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5000" b="0" spc="-2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ompar</a:t>
            </a:r>
            <a:r>
              <a:rPr sz="5000" b="0" spc="4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ación</a:t>
            </a:r>
            <a:r>
              <a:rPr sz="5000" b="0" spc="-5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000" b="0" spc="7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terri</a:t>
            </a:r>
            <a:r>
              <a:rPr sz="5000" b="0" spc="-1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5000" b="0" spc="-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orial.</a:t>
            </a:r>
            <a:r>
              <a:rPr sz="5000" b="0" spc="-5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 </a:t>
            </a:r>
            <a:endParaRPr sz="50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8" name="object 53"/>
          <p:cNvSpPr txBox="1"/>
          <p:nvPr/>
        </p:nvSpPr>
        <p:spPr>
          <a:xfrm>
            <a:off x="12725400" y="457200"/>
            <a:ext cx="1870366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kern="0" dirty="0">
                <a:solidFill>
                  <a:srgbClr val="6FBCE0"/>
                </a:solidFill>
                <a:latin typeface="Tahoma" panose="020B0604030504040204"/>
                <a:cs typeface="Tahoma" panose="020B0604030504040204"/>
              </a:rPr>
              <a:t>Informe</a:t>
            </a:r>
            <a:endParaRPr sz="28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9" name="object 55"/>
          <p:cNvSpPr txBox="1"/>
          <p:nvPr/>
        </p:nvSpPr>
        <p:spPr>
          <a:xfrm>
            <a:off x="12877800" y="990600"/>
            <a:ext cx="1371600" cy="1074653"/>
          </a:xfrm>
          <a:prstGeom prst="rect">
            <a:avLst/>
          </a:prstGeom>
        </p:spPr>
        <p:txBody>
          <a:bodyPr vert="horz" wrap="square" lIns="0" tIns="576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40"/>
              </a:spcBef>
            </a:pPr>
            <a:r>
              <a:rPr lang="es-ES_tradnl" sz="3200" kern="0" dirty="0">
                <a:solidFill>
                  <a:schemeClr val="accent1"/>
                </a:solidFill>
                <a:latin typeface="Tahoma" panose="020B0604030504040204"/>
                <a:cs typeface="Tahoma" panose="020B0604030504040204"/>
              </a:rPr>
              <a:t>Cádiz</a:t>
            </a:r>
            <a:endParaRPr sz="3200" kern="0" dirty="0">
              <a:solidFill>
                <a:schemeClr val="accent1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0" name="object 8"/>
          <p:cNvSpPr txBox="1"/>
          <p:nvPr/>
        </p:nvSpPr>
        <p:spPr>
          <a:xfrm>
            <a:off x="14859000" y="813737"/>
            <a:ext cx="2819400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202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1</a:t>
            </a: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/2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</a:t>
            </a:r>
            <a:endParaRPr sz="535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7" name="object 54"/>
          <p:cNvSpPr txBox="1"/>
          <p:nvPr/>
        </p:nvSpPr>
        <p:spPr>
          <a:xfrm>
            <a:off x="11049000" y="685800"/>
            <a:ext cx="8077199" cy="112274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27400" b="1" i="0">
                <a:solidFill>
                  <a:srgbClr val="0A7BBC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>
              <a:spcBef>
                <a:spcPts val="115"/>
              </a:spcBef>
            </a:pPr>
            <a:r>
              <a:rPr lang="it-IT" sz="7200" kern="0" dirty="0">
                <a:solidFill>
                  <a:srgbClr val="972109"/>
                </a:solidFill>
              </a:rPr>
              <a:t>     </a:t>
            </a:r>
            <a:r>
              <a:rPr lang="it-IT" sz="7200" kern="0" dirty="0">
                <a:solidFill>
                  <a:schemeClr val="accent1"/>
                </a:solidFill>
              </a:rPr>
              <a:t>GEM</a:t>
            </a:r>
            <a:endParaRPr lang="it-IT" sz="7200" kern="0" dirty="0">
              <a:solidFill>
                <a:schemeClr val="accent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3071896"/>
            <a:ext cx="14097000" cy="99824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0093" y="415930"/>
            <a:ext cx="10477507" cy="2059538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lang="es-ES_tradnl" sz="7000" spc="-465" dirty="0">
                <a:solidFill>
                  <a:srgbClr val="0A7BBA"/>
                </a:solidFill>
              </a:rPr>
              <a:t>A</a:t>
            </a:r>
            <a:r>
              <a:rPr lang="es-ES_tradnl" sz="7000" spc="-415" dirty="0">
                <a:solidFill>
                  <a:srgbClr val="0A7BBA"/>
                </a:solidFill>
              </a:rPr>
              <a:t>c</a:t>
            </a:r>
            <a:r>
              <a:rPr lang="es-ES_tradnl" sz="7000" spc="-195" dirty="0">
                <a:solidFill>
                  <a:srgbClr val="0A7BBA"/>
                </a:solidFill>
              </a:rPr>
              <a:t>t</a:t>
            </a:r>
            <a:r>
              <a:rPr lang="es-ES_tradnl" sz="7000" spc="-210" dirty="0">
                <a:solidFill>
                  <a:srgbClr val="0A7BBA"/>
                </a:solidFill>
              </a:rPr>
              <a:t>i</a:t>
            </a:r>
            <a:r>
              <a:rPr lang="es-ES_tradnl" sz="7000" spc="-385" dirty="0">
                <a:solidFill>
                  <a:srgbClr val="0A7BBA"/>
                </a:solidFill>
              </a:rPr>
              <a:t>v</a:t>
            </a:r>
            <a:r>
              <a:rPr lang="es-ES_tradnl" sz="7000" spc="-254" dirty="0">
                <a:solidFill>
                  <a:srgbClr val="0A7BBA"/>
                </a:solidFill>
              </a:rPr>
              <a:t>idad</a:t>
            </a:r>
            <a:r>
              <a:rPr lang="es-ES_tradnl" sz="7000" spc="-655" dirty="0">
                <a:solidFill>
                  <a:srgbClr val="0A7BBA"/>
                </a:solidFill>
              </a:rPr>
              <a:t> </a:t>
            </a:r>
            <a:r>
              <a:rPr lang="es-ES_tradnl" sz="7000" spc="-545" dirty="0">
                <a:solidFill>
                  <a:srgbClr val="0A7BBA"/>
                </a:solidFill>
              </a:rPr>
              <a:t>emp</a:t>
            </a:r>
            <a:r>
              <a:rPr lang="es-ES_tradnl" sz="7000" spc="-420" dirty="0">
                <a:solidFill>
                  <a:srgbClr val="0A7BBA"/>
                </a:solidFill>
              </a:rPr>
              <a:t>r</a:t>
            </a:r>
            <a:r>
              <a:rPr lang="es-ES_tradnl" sz="7000" spc="-475" dirty="0">
                <a:solidFill>
                  <a:srgbClr val="0A7BBA"/>
                </a:solidFill>
              </a:rPr>
              <a:t>e</a:t>
            </a:r>
            <a:r>
              <a:rPr lang="es-ES_tradnl" sz="7000" spc="-540" dirty="0">
                <a:solidFill>
                  <a:srgbClr val="0A7BBA"/>
                </a:solidFill>
              </a:rPr>
              <a:t>n</a:t>
            </a:r>
            <a:r>
              <a:rPr lang="es-ES_tradnl" sz="7000" spc="-400" dirty="0">
                <a:solidFill>
                  <a:srgbClr val="0A7BBA"/>
                </a:solidFill>
              </a:rPr>
              <a:t>dedora</a:t>
            </a:r>
            <a:br>
              <a:rPr lang="es-ES_tradnl" sz="7000" spc="-400" dirty="0">
                <a:solidFill>
                  <a:srgbClr val="0A7BBA"/>
                </a:solidFill>
              </a:rPr>
            </a:br>
            <a:r>
              <a:rPr sz="5000" b="0" spc="2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5000" b="0" spc="-2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ompar</a:t>
            </a:r>
            <a:r>
              <a:rPr sz="5000" b="0" spc="4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ación</a:t>
            </a:r>
            <a:r>
              <a:rPr sz="5000" b="0" spc="-5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000" b="0" spc="7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terri</a:t>
            </a:r>
            <a:r>
              <a:rPr sz="5000" b="0" spc="-1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5000" b="0" spc="-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orial.</a:t>
            </a:r>
            <a:r>
              <a:rPr sz="5000" b="0" spc="-565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lang="es-ES_tradnl" sz="5000" b="0" spc="13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Comarcas</a:t>
            </a:r>
            <a:endParaRPr sz="50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8" name="object 53"/>
          <p:cNvSpPr txBox="1"/>
          <p:nvPr/>
        </p:nvSpPr>
        <p:spPr>
          <a:xfrm>
            <a:off x="12725400" y="457200"/>
            <a:ext cx="1870366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kern="0" dirty="0">
                <a:solidFill>
                  <a:srgbClr val="6FBCE0"/>
                </a:solidFill>
                <a:latin typeface="Tahoma" panose="020B0604030504040204"/>
                <a:cs typeface="Tahoma" panose="020B0604030504040204"/>
              </a:rPr>
              <a:t>Informe</a:t>
            </a:r>
            <a:endParaRPr sz="28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9" name="object 55"/>
          <p:cNvSpPr txBox="1"/>
          <p:nvPr/>
        </p:nvSpPr>
        <p:spPr>
          <a:xfrm>
            <a:off x="12877800" y="990600"/>
            <a:ext cx="1371600" cy="1074653"/>
          </a:xfrm>
          <a:prstGeom prst="rect">
            <a:avLst/>
          </a:prstGeom>
        </p:spPr>
        <p:txBody>
          <a:bodyPr vert="horz" wrap="square" lIns="0" tIns="576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40"/>
              </a:spcBef>
            </a:pPr>
            <a:r>
              <a:rPr lang="es-ES_tradnl" sz="3200" kern="0" dirty="0">
                <a:solidFill>
                  <a:schemeClr val="accent1"/>
                </a:solidFill>
                <a:latin typeface="Tahoma" panose="020B0604030504040204"/>
                <a:cs typeface="Tahoma" panose="020B0604030504040204"/>
              </a:rPr>
              <a:t>Cádiz</a:t>
            </a:r>
            <a:endParaRPr sz="3200" kern="0" dirty="0">
              <a:solidFill>
                <a:schemeClr val="accent1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0" name="object 8"/>
          <p:cNvSpPr txBox="1"/>
          <p:nvPr/>
        </p:nvSpPr>
        <p:spPr>
          <a:xfrm>
            <a:off x="14859000" y="813737"/>
            <a:ext cx="2819400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202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1</a:t>
            </a: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/2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</a:t>
            </a:r>
            <a:endParaRPr sz="535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7" name="object 54"/>
          <p:cNvSpPr txBox="1"/>
          <p:nvPr/>
        </p:nvSpPr>
        <p:spPr>
          <a:xfrm>
            <a:off x="11049000" y="685800"/>
            <a:ext cx="8077199" cy="112274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27400" b="1" i="0">
                <a:solidFill>
                  <a:srgbClr val="0A7BBC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>
              <a:spcBef>
                <a:spcPts val="115"/>
              </a:spcBef>
            </a:pPr>
            <a:r>
              <a:rPr lang="it-IT" sz="7200" kern="0" dirty="0">
                <a:solidFill>
                  <a:srgbClr val="972109"/>
                </a:solidFill>
              </a:rPr>
              <a:t>     </a:t>
            </a:r>
            <a:r>
              <a:rPr lang="it-IT" sz="7200" kern="0" dirty="0">
                <a:solidFill>
                  <a:schemeClr val="accent1"/>
                </a:solidFill>
              </a:rPr>
              <a:t>GEM</a:t>
            </a:r>
            <a:endParaRPr lang="it-IT" sz="7200" kern="0" dirty="0">
              <a:solidFill>
                <a:schemeClr val="accent1"/>
              </a:solidFill>
            </a:endParaRPr>
          </a:p>
        </p:txBody>
      </p:sp>
      <p:graphicFrame>
        <p:nvGraphicFramePr>
          <p:cNvPr id="2" name="Gráfico 1"/>
          <p:cNvGraphicFramePr/>
          <p:nvPr/>
        </p:nvGraphicFramePr>
        <p:xfrm>
          <a:off x="0" y="2732728"/>
          <a:ext cx="7162800" cy="543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" name="Gráfico 2"/>
          <p:cNvGraphicFramePr/>
          <p:nvPr/>
        </p:nvGraphicFramePr>
        <p:xfrm>
          <a:off x="5562600" y="4214642"/>
          <a:ext cx="7315200" cy="6148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/>
        </p:nvGraphicFramePr>
        <p:xfrm>
          <a:off x="10972800" y="8168958"/>
          <a:ext cx="7010400" cy="5851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00106" y="614213"/>
            <a:ext cx="12915894" cy="38600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br>
              <a:rPr lang="es-ES_tradnl" sz="5000" b="0" spc="-15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</a:br>
            <a:br>
              <a:rPr lang="es-ES_tradnl" sz="5000" b="0" spc="-150" dirty="0">
                <a:solidFill>
                  <a:srgbClr val="6FBADF"/>
                </a:solidFill>
              </a:rPr>
            </a:br>
            <a:br>
              <a:rPr lang="es-ES_tradnl" sz="5000" b="0" spc="-150" dirty="0">
                <a:solidFill>
                  <a:srgbClr val="6FBADF"/>
                </a:solidFill>
              </a:rPr>
            </a:br>
            <a:br>
              <a:rPr lang="es-ES_tradnl" sz="5000" b="0" spc="-150" dirty="0">
                <a:solidFill>
                  <a:srgbClr val="6FBADF"/>
                </a:solidFill>
              </a:rPr>
            </a:br>
            <a:endParaRPr sz="50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6" name="object 54"/>
          <p:cNvSpPr txBox="1"/>
          <p:nvPr/>
        </p:nvSpPr>
        <p:spPr>
          <a:xfrm>
            <a:off x="11353801" y="685800"/>
            <a:ext cx="8077199" cy="112274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27400" b="1" i="0">
                <a:solidFill>
                  <a:srgbClr val="0A7BBC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>
              <a:spcBef>
                <a:spcPts val="115"/>
              </a:spcBef>
            </a:pPr>
            <a:r>
              <a:rPr lang="it-IT" sz="7200" kern="0" dirty="0">
                <a:solidFill>
                  <a:srgbClr val="972109"/>
                </a:solidFill>
              </a:rPr>
              <a:t>     </a:t>
            </a:r>
            <a:r>
              <a:rPr lang="it-IT" sz="7200" kern="0" dirty="0">
                <a:solidFill>
                  <a:schemeClr val="accent1"/>
                </a:solidFill>
              </a:rPr>
              <a:t>GEM</a:t>
            </a:r>
            <a:endParaRPr lang="it-IT" sz="7200" kern="0" dirty="0">
              <a:solidFill>
                <a:schemeClr val="accent1"/>
              </a:solidFill>
            </a:endParaRPr>
          </a:p>
        </p:txBody>
      </p:sp>
      <p:sp>
        <p:nvSpPr>
          <p:cNvPr id="47" name="object 53"/>
          <p:cNvSpPr txBox="1"/>
          <p:nvPr/>
        </p:nvSpPr>
        <p:spPr>
          <a:xfrm>
            <a:off x="13030201" y="457200"/>
            <a:ext cx="1870366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kern="0" dirty="0">
                <a:solidFill>
                  <a:srgbClr val="6FBCE0"/>
                </a:solidFill>
                <a:latin typeface="Tahoma" panose="020B0604030504040204"/>
                <a:cs typeface="Tahoma" panose="020B0604030504040204"/>
              </a:rPr>
              <a:t>Informe</a:t>
            </a:r>
            <a:endParaRPr sz="28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8" name="object 55"/>
          <p:cNvSpPr txBox="1"/>
          <p:nvPr/>
        </p:nvSpPr>
        <p:spPr>
          <a:xfrm>
            <a:off x="13182601" y="990600"/>
            <a:ext cx="1371600" cy="1074653"/>
          </a:xfrm>
          <a:prstGeom prst="rect">
            <a:avLst/>
          </a:prstGeom>
        </p:spPr>
        <p:txBody>
          <a:bodyPr vert="horz" wrap="square" lIns="0" tIns="576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40"/>
              </a:spcBef>
            </a:pPr>
            <a:r>
              <a:rPr lang="es-ES_tradnl" sz="3200" kern="0" dirty="0">
                <a:solidFill>
                  <a:schemeClr val="accent1"/>
                </a:solidFill>
                <a:latin typeface="Tahoma" panose="020B0604030504040204"/>
                <a:cs typeface="Tahoma" panose="020B0604030504040204"/>
              </a:rPr>
              <a:t>Cádiz</a:t>
            </a:r>
            <a:endParaRPr sz="3200" kern="0" dirty="0">
              <a:solidFill>
                <a:schemeClr val="accent1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9" name="object 8"/>
          <p:cNvSpPr txBox="1"/>
          <p:nvPr/>
        </p:nvSpPr>
        <p:spPr>
          <a:xfrm>
            <a:off x="14859000" y="813737"/>
            <a:ext cx="2819400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202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1</a:t>
            </a: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/2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</a:t>
            </a:r>
            <a:endParaRPr sz="535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3" name="object 9"/>
          <p:cNvSpPr txBox="1"/>
          <p:nvPr/>
        </p:nvSpPr>
        <p:spPr>
          <a:xfrm>
            <a:off x="800100" y="614213"/>
            <a:ext cx="7797165" cy="3244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7400" b="1" i="0">
                <a:solidFill>
                  <a:srgbClr val="0A7BBC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es-ES" sz="7000" spc="-455" dirty="0">
                <a:solidFill>
                  <a:srgbClr val="0A7BBA"/>
                </a:solidFill>
              </a:rPr>
              <a:t>Perfil de las personas emprendedoras</a:t>
            </a:r>
            <a:endParaRPr lang="es-ES" sz="7000" dirty="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25" name="image10.png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676400" y="4087291"/>
            <a:ext cx="15544800" cy="100859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00106" y="614213"/>
            <a:ext cx="12915894" cy="38600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br>
              <a:rPr lang="es-ES_tradnl" sz="5000" b="0" spc="-15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</a:br>
            <a:br>
              <a:rPr lang="es-ES_tradnl" sz="5000" b="0" spc="-150" dirty="0">
                <a:solidFill>
                  <a:srgbClr val="6FBADF"/>
                </a:solidFill>
              </a:rPr>
            </a:br>
            <a:br>
              <a:rPr lang="es-ES_tradnl" sz="5000" b="0" spc="-150" dirty="0">
                <a:solidFill>
                  <a:srgbClr val="6FBADF"/>
                </a:solidFill>
              </a:rPr>
            </a:br>
            <a:br>
              <a:rPr lang="es-ES_tradnl" sz="5000" b="0" spc="-150" dirty="0">
                <a:solidFill>
                  <a:srgbClr val="6FBADF"/>
                </a:solidFill>
              </a:rPr>
            </a:br>
            <a:endParaRPr sz="50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6" name="object 54"/>
          <p:cNvSpPr txBox="1"/>
          <p:nvPr/>
        </p:nvSpPr>
        <p:spPr>
          <a:xfrm>
            <a:off x="11353801" y="685800"/>
            <a:ext cx="8077199" cy="112274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27400" b="1" i="0">
                <a:solidFill>
                  <a:srgbClr val="0A7BBC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>
              <a:spcBef>
                <a:spcPts val="115"/>
              </a:spcBef>
            </a:pPr>
            <a:r>
              <a:rPr lang="it-IT" sz="7200" kern="0" dirty="0">
                <a:solidFill>
                  <a:srgbClr val="972109"/>
                </a:solidFill>
              </a:rPr>
              <a:t>     </a:t>
            </a:r>
            <a:r>
              <a:rPr lang="it-IT" sz="7200" kern="0" dirty="0">
                <a:solidFill>
                  <a:schemeClr val="accent1"/>
                </a:solidFill>
              </a:rPr>
              <a:t>GEM</a:t>
            </a:r>
            <a:endParaRPr lang="it-IT" sz="7200" kern="0" dirty="0">
              <a:solidFill>
                <a:schemeClr val="accent1"/>
              </a:solidFill>
            </a:endParaRPr>
          </a:p>
        </p:txBody>
      </p:sp>
      <p:sp>
        <p:nvSpPr>
          <p:cNvPr id="47" name="object 53"/>
          <p:cNvSpPr txBox="1"/>
          <p:nvPr/>
        </p:nvSpPr>
        <p:spPr>
          <a:xfrm>
            <a:off x="13030201" y="457200"/>
            <a:ext cx="1870366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kern="0" dirty="0">
                <a:solidFill>
                  <a:srgbClr val="6FBCE0"/>
                </a:solidFill>
                <a:latin typeface="Tahoma" panose="020B0604030504040204"/>
                <a:cs typeface="Tahoma" panose="020B0604030504040204"/>
              </a:rPr>
              <a:t>Informe</a:t>
            </a:r>
            <a:endParaRPr sz="28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8" name="object 55"/>
          <p:cNvSpPr txBox="1"/>
          <p:nvPr/>
        </p:nvSpPr>
        <p:spPr>
          <a:xfrm>
            <a:off x="13182601" y="990600"/>
            <a:ext cx="1371600" cy="1074653"/>
          </a:xfrm>
          <a:prstGeom prst="rect">
            <a:avLst/>
          </a:prstGeom>
        </p:spPr>
        <p:txBody>
          <a:bodyPr vert="horz" wrap="square" lIns="0" tIns="576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40"/>
              </a:spcBef>
            </a:pPr>
            <a:r>
              <a:rPr lang="es-ES_tradnl" sz="3200" kern="0" dirty="0">
                <a:solidFill>
                  <a:schemeClr val="accent1"/>
                </a:solidFill>
                <a:latin typeface="Tahoma" panose="020B0604030504040204"/>
                <a:cs typeface="Tahoma" panose="020B0604030504040204"/>
              </a:rPr>
              <a:t>Cádiz</a:t>
            </a:r>
            <a:endParaRPr sz="3200" kern="0" dirty="0">
              <a:solidFill>
                <a:schemeClr val="accent1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9" name="object 8"/>
          <p:cNvSpPr txBox="1"/>
          <p:nvPr/>
        </p:nvSpPr>
        <p:spPr>
          <a:xfrm>
            <a:off x="14859000" y="813737"/>
            <a:ext cx="2819400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202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1</a:t>
            </a: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/2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</a:t>
            </a:r>
            <a:endParaRPr sz="535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3" name="object 9"/>
          <p:cNvSpPr txBox="1"/>
          <p:nvPr/>
        </p:nvSpPr>
        <p:spPr>
          <a:xfrm>
            <a:off x="800100" y="614213"/>
            <a:ext cx="7797165" cy="3244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7400" b="1" i="0">
                <a:solidFill>
                  <a:srgbClr val="0A7BBC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es-ES" sz="7000" spc="-455" dirty="0">
                <a:solidFill>
                  <a:srgbClr val="0A7BBA"/>
                </a:solidFill>
              </a:rPr>
              <a:t>Perfil de las personas emprendedoras</a:t>
            </a:r>
            <a:endParaRPr lang="es-ES" sz="70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" name="object 10"/>
          <p:cNvSpPr txBox="1"/>
          <p:nvPr/>
        </p:nvSpPr>
        <p:spPr>
          <a:xfrm>
            <a:off x="10109167" y="12571730"/>
            <a:ext cx="1199515" cy="6108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800" spc="-50" dirty="0">
                <a:solidFill>
                  <a:srgbClr val="0E314B"/>
                </a:solidFill>
                <a:latin typeface="Tahoma" panose="020B0604030504040204"/>
                <a:cs typeface="Tahoma" panose="020B0604030504040204"/>
              </a:rPr>
              <a:t>Mujer</a:t>
            </a:r>
            <a:endParaRPr sz="38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" name="object 11"/>
          <p:cNvSpPr/>
          <p:nvPr/>
        </p:nvSpPr>
        <p:spPr>
          <a:xfrm>
            <a:off x="9575803" y="12771592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88099" y="0"/>
                </a:moveTo>
                <a:lnTo>
                  <a:pt x="0" y="0"/>
                </a:lnTo>
                <a:lnTo>
                  <a:pt x="0" y="288086"/>
                </a:lnTo>
                <a:lnTo>
                  <a:pt x="288099" y="288086"/>
                </a:lnTo>
                <a:lnTo>
                  <a:pt x="288099" y="0"/>
                </a:lnTo>
                <a:close/>
              </a:path>
            </a:pathLst>
          </a:custGeom>
          <a:solidFill>
            <a:srgbClr val="D686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12"/>
          <p:cNvSpPr txBox="1"/>
          <p:nvPr/>
        </p:nvSpPr>
        <p:spPr>
          <a:xfrm>
            <a:off x="12757786" y="12571730"/>
            <a:ext cx="1720214" cy="6108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800" spc="-15" dirty="0">
                <a:solidFill>
                  <a:srgbClr val="0E314B"/>
                </a:solidFill>
                <a:latin typeface="Tahoma" panose="020B0604030504040204"/>
                <a:cs typeface="Tahoma" panose="020B0604030504040204"/>
              </a:rPr>
              <a:t>Ho</a:t>
            </a:r>
            <a:r>
              <a:rPr sz="3800" spc="-25" dirty="0">
                <a:solidFill>
                  <a:srgbClr val="0E314B"/>
                </a:solidFill>
                <a:latin typeface="Tahoma" panose="020B0604030504040204"/>
                <a:cs typeface="Tahoma" panose="020B0604030504040204"/>
              </a:rPr>
              <a:t>m</a:t>
            </a:r>
            <a:r>
              <a:rPr sz="3800" spc="45" dirty="0">
                <a:solidFill>
                  <a:srgbClr val="0E314B"/>
                </a:solidFill>
                <a:latin typeface="Tahoma" panose="020B0604030504040204"/>
                <a:cs typeface="Tahoma" panose="020B0604030504040204"/>
              </a:rPr>
              <a:t>b</a:t>
            </a:r>
            <a:r>
              <a:rPr sz="3800" spc="-5" dirty="0">
                <a:solidFill>
                  <a:srgbClr val="0E314B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3800" spc="55" dirty="0">
                <a:solidFill>
                  <a:srgbClr val="0E314B"/>
                </a:solidFill>
                <a:latin typeface="Tahoma" panose="020B0604030504040204"/>
                <a:cs typeface="Tahoma" panose="020B0604030504040204"/>
              </a:rPr>
              <a:t>e</a:t>
            </a:r>
            <a:endParaRPr sz="38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" name="object 13"/>
          <p:cNvSpPr/>
          <p:nvPr/>
        </p:nvSpPr>
        <p:spPr>
          <a:xfrm>
            <a:off x="12224426" y="12771592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88099" y="0"/>
                </a:moveTo>
                <a:lnTo>
                  <a:pt x="0" y="0"/>
                </a:lnTo>
                <a:lnTo>
                  <a:pt x="0" y="288086"/>
                </a:lnTo>
                <a:lnTo>
                  <a:pt x="288099" y="288086"/>
                </a:lnTo>
                <a:lnTo>
                  <a:pt x="288099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14"/>
          <p:cNvSpPr txBox="1"/>
          <p:nvPr/>
        </p:nvSpPr>
        <p:spPr>
          <a:xfrm>
            <a:off x="4572001" y="8272147"/>
            <a:ext cx="2562956" cy="5328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350" spc="85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P</a:t>
            </a:r>
            <a:r>
              <a:rPr sz="3350" spc="25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3350" spc="80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3350" spc="5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3350" spc="-20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3350" spc="70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cial</a:t>
            </a:r>
            <a:r>
              <a:rPr sz="3350" spc="75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3350" spc="150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s</a:t>
            </a:r>
            <a:endParaRPr sz="335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" name="object 15"/>
          <p:cNvSpPr/>
          <p:nvPr/>
        </p:nvSpPr>
        <p:spPr>
          <a:xfrm>
            <a:off x="7724854" y="8116018"/>
            <a:ext cx="3171746" cy="922655"/>
          </a:xfrm>
          <a:custGeom>
            <a:avLst/>
            <a:gdLst/>
            <a:ahLst/>
            <a:cxnLst/>
            <a:rect l="l" t="t" r="r" b="b"/>
            <a:pathLst>
              <a:path w="3470909" h="922654">
                <a:moveTo>
                  <a:pt x="3470338" y="0"/>
                </a:moveTo>
                <a:lnTo>
                  <a:pt x="383984" y="0"/>
                </a:lnTo>
                <a:lnTo>
                  <a:pt x="335819" y="2991"/>
                </a:lnTo>
                <a:lnTo>
                  <a:pt x="289438" y="11727"/>
                </a:lnTo>
                <a:lnTo>
                  <a:pt x="245203" y="25847"/>
                </a:lnTo>
                <a:lnTo>
                  <a:pt x="203473" y="44990"/>
                </a:lnTo>
                <a:lnTo>
                  <a:pt x="164607" y="68798"/>
                </a:lnTo>
                <a:lnTo>
                  <a:pt x="128966" y="96910"/>
                </a:lnTo>
                <a:lnTo>
                  <a:pt x="96910" y="128966"/>
                </a:lnTo>
                <a:lnTo>
                  <a:pt x="68798" y="164607"/>
                </a:lnTo>
                <a:lnTo>
                  <a:pt x="44990" y="203473"/>
                </a:lnTo>
                <a:lnTo>
                  <a:pt x="25847" y="245203"/>
                </a:lnTo>
                <a:lnTo>
                  <a:pt x="11727" y="289438"/>
                </a:lnTo>
                <a:lnTo>
                  <a:pt x="2991" y="335819"/>
                </a:lnTo>
                <a:lnTo>
                  <a:pt x="0" y="383984"/>
                </a:lnTo>
                <a:lnTo>
                  <a:pt x="0" y="538048"/>
                </a:lnTo>
                <a:lnTo>
                  <a:pt x="2991" y="586213"/>
                </a:lnTo>
                <a:lnTo>
                  <a:pt x="11727" y="632593"/>
                </a:lnTo>
                <a:lnTo>
                  <a:pt x="25847" y="676829"/>
                </a:lnTo>
                <a:lnTo>
                  <a:pt x="44990" y="718559"/>
                </a:lnTo>
                <a:lnTo>
                  <a:pt x="68798" y="757424"/>
                </a:lnTo>
                <a:lnTo>
                  <a:pt x="96910" y="793065"/>
                </a:lnTo>
                <a:lnTo>
                  <a:pt x="128966" y="825122"/>
                </a:lnTo>
                <a:lnTo>
                  <a:pt x="164607" y="853234"/>
                </a:lnTo>
                <a:lnTo>
                  <a:pt x="203473" y="877042"/>
                </a:lnTo>
                <a:lnTo>
                  <a:pt x="245203" y="896185"/>
                </a:lnTo>
                <a:lnTo>
                  <a:pt x="289438" y="910305"/>
                </a:lnTo>
                <a:lnTo>
                  <a:pt x="335819" y="919040"/>
                </a:lnTo>
                <a:lnTo>
                  <a:pt x="383984" y="922032"/>
                </a:lnTo>
                <a:lnTo>
                  <a:pt x="3470338" y="922032"/>
                </a:lnTo>
                <a:lnTo>
                  <a:pt x="3470338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16"/>
          <p:cNvSpPr txBox="1"/>
          <p:nvPr/>
        </p:nvSpPr>
        <p:spPr>
          <a:xfrm>
            <a:off x="8607313" y="8311061"/>
            <a:ext cx="1031240" cy="473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_tradnl" sz="2900" spc="-1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39</a:t>
            </a:r>
            <a:r>
              <a:rPr sz="2900" spc="-1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,</a:t>
            </a:r>
            <a:r>
              <a:rPr lang="es-ES_tradnl" sz="2900" spc="-1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1</a:t>
            </a:r>
            <a:r>
              <a:rPr sz="2900" spc="-1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29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0" name="object 17"/>
          <p:cNvSpPr/>
          <p:nvPr/>
        </p:nvSpPr>
        <p:spPr>
          <a:xfrm>
            <a:off x="10896600" y="8116015"/>
            <a:ext cx="4955677" cy="922655"/>
          </a:xfrm>
          <a:custGeom>
            <a:avLst/>
            <a:gdLst/>
            <a:ahLst/>
            <a:cxnLst/>
            <a:rect l="l" t="t" r="r" b="b"/>
            <a:pathLst>
              <a:path w="4657090" h="922654">
                <a:moveTo>
                  <a:pt x="4272940" y="0"/>
                </a:moveTo>
                <a:lnTo>
                  <a:pt x="0" y="0"/>
                </a:lnTo>
                <a:lnTo>
                  <a:pt x="0" y="922032"/>
                </a:lnTo>
                <a:lnTo>
                  <a:pt x="4272940" y="922032"/>
                </a:lnTo>
                <a:lnTo>
                  <a:pt x="4321105" y="919040"/>
                </a:lnTo>
                <a:lnTo>
                  <a:pt x="4367486" y="910305"/>
                </a:lnTo>
                <a:lnTo>
                  <a:pt x="4411721" y="896185"/>
                </a:lnTo>
                <a:lnTo>
                  <a:pt x="4453451" y="877042"/>
                </a:lnTo>
                <a:lnTo>
                  <a:pt x="4492317" y="853234"/>
                </a:lnTo>
                <a:lnTo>
                  <a:pt x="4527958" y="825122"/>
                </a:lnTo>
                <a:lnTo>
                  <a:pt x="4560014" y="793065"/>
                </a:lnTo>
                <a:lnTo>
                  <a:pt x="4588126" y="757424"/>
                </a:lnTo>
                <a:lnTo>
                  <a:pt x="4611934" y="718559"/>
                </a:lnTo>
                <a:lnTo>
                  <a:pt x="4631077" y="676829"/>
                </a:lnTo>
                <a:lnTo>
                  <a:pt x="4645197" y="632593"/>
                </a:lnTo>
                <a:lnTo>
                  <a:pt x="4653933" y="586213"/>
                </a:lnTo>
                <a:lnTo>
                  <a:pt x="4656924" y="538048"/>
                </a:lnTo>
                <a:lnTo>
                  <a:pt x="4656924" y="383997"/>
                </a:lnTo>
                <a:lnTo>
                  <a:pt x="4653933" y="335829"/>
                </a:lnTo>
                <a:lnTo>
                  <a:pt x="4645197" y="289446"/>
                </a:lnTo>
                <a:lnTo>
                  <a:pt x="4631077" y="245209"/>
                </a:lnTo>
                <a:lnTo>
                  <a:pt x="4611934" y="203477"/>
                </a:lnTo>
                <a:lnTo>
                  <a:pt x="4588126" y="164610"/>
                </a:lnTo>
                <a:lnTo>
                  <a:pt x="4560014" y="128968"/>
                </a:lnTo>
                <a:lnTo>
                  <a:pt x="4527958" y="96911"/>
                </a:lnTo>
                <a:lnTo>
                  <a:pt x="4492317" y="68799"/>
                </a:lnTo>
                <a:lnTo>
                  <a:pt x="4453451" y="44990"/>
                </a:lnTo>
                <a:lnTo>
                  <a:pt x="4411721" y="25847"/>
                </a:lnTo>
                <a:lnTo>
                  <a:pt x="4367486" y="11727"/>
                </a:lnTo>
                <a:lnTo>
                  <a:pt x="4321105" y="2991"/>
                </a:lnTo>
                <a:lnTo>
                  <a:pt x="427294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8"/>
          <p:cNvSpPr txBox="1"/>
          <p:nvPr/>
        </p:nvSpPr>
        <p:spPr>
          <a:xfrm>
            <a:off x="13554594" y="8311061"/>
            <a:ext cx="1152005" cy="46358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_tradnl" sz="2900" spc="-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60</a:t>
            </a:r>
            <a:r>
              <a:rPr sz="2900" spc="-1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,</a:t>
            </a:r>
            <a:r>
              <a:rPr lang="es-ES_tradnl" sz="2900" spc="-1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9</a:t>
            </a:r>
            <a:r>
              <a:rPr sz="2900" spc="-1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29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2" name="object 19"/>
          <p:cNvSpPr txBox="1"/>
          <p:nvPr/>
        </p:nvSpPr>
        <p:spPr>
          <a:xfrm>
            <a:off x="1066800" y="9338334"/>
            <a:ext cx="6066183" cy="53283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350" spc="70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Actividad</a:t>
            </a:r>
            <a:r>
              <a:rPr sz="3350" spc="-370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60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Emp</a:t>
            </a:r>
            <a:r>
              <a:rPr sz="3350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3350" spc="5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3350" spc="-20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3350" spc="45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de</a:t>
            </a:r>
            <a:r>
              <a:rPr lang="es-ES_tradnl" sz="3350" spc="45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do</a:t>
            </a:r>
            <a:r>
              <a:rPr sz="3350" spc="15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3350" spc="-10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3350" spc="-370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70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(TEA)</a:t>
            </a:r>
            <a:endParaRPr sz="3350" dirty="0">
              <a:latin typeface="Tahoma" panose="020B0604030504040204"/>
              <a:cs typeface="Tahoma" panose="020B0604030504040204"/>
            </a:endParaRPr>
          </a:p>
        </p:txBody>
      </p:sp>
      <p:grpSp>
        <p:nvGrpSpPr>
          <p:cNvPr id="13" name="object 20"/>
          <p:cNvGrpSpPr/>
          <p:nvPr/>
        </p:nvGrpSpPr>
        <p:grpSpPr>
          <a:xfrm>
            <a:off x="7724850" y="9182195"/>
            <a:ext cx="8127300" cy="922659"/>
            <a:chOff x="8029650" y="5395332"/>
            <a:chExt cx="8127300" cy="922659"/>
          </a:xfrm>
        </p:grpSpPr>
        <p:sp>
          <p:nvSpPr>
            <p:cNvPr id="14" name="object 22"/>
            <p:cNvSpPr/>
            <p:nvPr/>
          </p:nvSpPr>
          <p:spPr>
            <a:xfrm>
              <a:off x="11508115" y="5395332"/>
              <a:ext cx="4648835" cy="922655"/>
            </a:xfrm>
            <a:custGeom>
              <a:avLst/>
              <a:gdLst/>
              <a:ahLst/>
              <a:cxnLst/>
              <a:rect l="l" t="t" r="r" b="b"/>
              <a:pathLst>
                <a:path w="4648834" h="922654">
                  <a:moveTo>
                    <a:pt x="4264812" y="0"/>
                  </a:moveTo>
                  <a:lnTo>
                    <a:pt x="0" y="0"/>
                  </a:lnTo>
                  <a:lnTo>
                    <a:pt x="0" y="922032"/>
                  </a:lnTo>
                  <a:lnTo>
                    <a:pt x="4264812" y="922032"/>
                  </a:lnTo>
                  <a:lnTo>
                    <a:pt x="4312977" y="919041"/>
                  </a:lnTo>
                  <a:lnTo>
                    <a:pt x="4359358" y="910305"/>
                  </a:lnTo>
                  <a:lnTo>
                    <a:pt x="4403593" y="896187"/>
                  </a:lnTo>
                  <a:lnTo>
                    <a:pt x="4445323" y="877044"/>
                  </a:lnTo>
                  <a:lnTo>
                    <a:pt x="4484189" y="853237"/>
                  </a:lnTo>
                  <a:lnTo>
                    <a:pt x="4519830" y="825126"/>
                  </a:lnTo>
                  <a:lnTo>
                    <a:pt x="4551886" y="793071"/>
                  </a:lnTo>
                  <a:lnTo>
                    <a:pt x="4579998" y="757430"/>
                  </a:lnTo>
                  <a:lnTo>
                    <a:pt x="4603806" y="718565"/>
                  </a:lnTo>
                  <a:lnTo>
                    <a:pt x="4622949" y="676834"/>
                  </a:lnTo>
                  <a:lnTo>
                    <a:pt x="4637069" y="632598"/>
                  </a:lnTo>
                  <a:lnTo>
                    <a:pt x="4645805" y="586216"/>
                  </a:lnTo>
                  <a:lnTo>
                    <a:pt x="4648796" y="538048"/>
                  </a:lnTo>
                  <a:lnTo>
                    <a:pt x="4648796" y="383997"/>
                  </a:lnTo>
                  <a:lnTo>
                    <a:pt x="4645805" y="335829"/>
                  </a:lnTo>
                  <a:lnTo>
                    <a:pt x="4637069" y="289446"/>
                  </a:lnTo>
                  <a:lnTo>
                    <a:pt x="4622949" y="245209"/>
                  </a:lnTo>
                  <a:lnTo>
                    <a:pt x="4603806" y="203477"/>
                  </a:lnTo>
                  <a:lnTo>
                    <a:pt x="4579998" y="164610"/>
                  </a:lnTo>
                  <a:lnTo>
                    <a:pt x="4551886" y="128968"/>
                  </a:lnTo>
                  <a:lnTo>
                    <a:pt x="4519830" y="96911"/>
                  </a:lnTo>
                  <a:lnTo>
                    <a:pt x="4484189" y="68799"/>
                  </a:lnTo>
                  <a:lnTo>
                    <a:pt x="4445323" y="44990"/>
                  </a:lnTo>
                  <a:lnTo>
                    <a:pt x="4403593" y="25847"/>
                  </a:lnTo>
                  <a:lnTo>
                    <a:pt x="4359358" y="11727"/>
                  </a:lnTo>
                  <a:lnTo>
                    <a:pt x="4312977" y="2991"/>
                  </a:lnTo>
                  <a:lnTo>
                    <a:pt x="4264812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21"/>
            <p:cNvSpPr/>
            <p:nvPr/>
          </p:nvSpPr>
          <p:spPr>
            <a:xfrm>
              <a:off x="8029650" y="5395336"/>
              <a:ext cx="3857550" cy="922655"/>
            </a:xfrm>
            <a:custGeom>
              <a:avLst/>
              <a:gdLst/>
              <a:ahLst/>
              <a:cxnLst/>
              <a:rect l="l" t="t" r="r" b="b"/>
              <a:pathLst>
                <a:path w="3478529" h="922654">
                  <a:moveTo>
                    <a:pt x="3478466" y="0"/>
                  </a:moveTo>
                  <a:lnTo>
                    <a:pt x="383984" y="0"/>
                  </a:lnTo>
                  <a:lnTo>
                    <a:pt x="335819" y="2991"/>
                  </a:lnTo>
                  <a:lnTo>
                    <a:pt x="289438" y="11727"/>
                  </a:lnTo>
                  <a:lnTo>
                    <a:pt x="245203" y="25847"/>
                  </a:lnTo>
                  <a:lnTo>
                    <a:pt x="203473" y="44990"/>
                  </a:lnTo>
                  <a:lnTo>
                    <a:pt x="164607" y="68798"/>
                  </a:lnTo>
                  <a:lnTo>
                    <a:pt x="128966" y="96910"/>
                  </a:lnTo>
                  <a:lnTo>
                    <a:pt x="96910" y="128966"/>
                  </a:lnTo>
                  <a:lnTo>
                    <a:pt x="68798" y="164607"/>
                  </a:lnTo>
                  <a:lnTo>
                    <a:pt x="44990" y="203473"/>
                  </a:lnTo>
                  <a:lnTo>
                    <a:pt x="25847" y="245203"/>
                  </a:lnTo>
                  <a:lnTo>
                    <a:pt x="11727" y="289438"/>
                  </a:lnTo>
                  <a:lnTo>
                    <a:pt x="2991" y="335819"/>
                  </a:lnTo>
                  <a:lnTo>
                    <a:pt x="0" y="383984"/>
                  </a:lnTo>
                  <a:lnTo>
                    <a:pt x="0" y="538048"/>
                  </a:lnTo>
                  <a:lnTo>
                    <a:pt x="2991" y="586213"/>
                  </a:lnTo>
                  <a:lnTo>
                    <a:pt x="11727" y="632593"/>
                  </a:lnTo>
                  <a:lnTo>
                    <a:pt x="25847" y="676829"/>
                  </a:lnTo>
                  <a:lnTo>
                    <a:pt x="44990" y="718559"/>
                  </a:lnTo>
                  <a:lnTo>
                    <a:pt x="68798" y="757424"/>
                  </a:lnTo>
                  <a:lnTo>
                    <a:pt x="96910" y="793065"/>
                  </a:lnTo>
                  <a:lnTo>
                    <a:pt x="128966" y="825122"/>
                  </a:lnTo>
                  <a:lnTo>
                    <a:pt x="164607" y="853234"/>
                  </a:lnTo>
                  <a:lnTo>
                    <a:pt x="203473" y="877042"/>
                  </a:lnTo>
                  <a:lnTo>
                    <a:pt x="245203" y="896185"/>
                  </a:lnTo>
                  <a:lnTo>
                    <a:pt x="289438" y="910305"/>
                  </a:lnTo>
                  <a:lnTo>
                    <a:pt x="335819" y="919040"/>
                  </a:lnTo>
                  <a:lnTo>
                    <a:pt x="383984" y="922032"/>
                  </a:lnTo>
                  <a:lnTo>
                    <a:pt x="3478466" y="922032"/>
                  </a:lnTo>
                  <a:lnTo>
                    <a:pt x="3478466" y="0"/>
                  </a:lnTo>
                  <a:close/>
                </a:path>
              </a:pathLst>
            </a:custGeom>
            <a:solidFill>
              <a:srgbClr val="D6862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23"/>
          <p:cNvSpPr txBox="1"/>
          <p:nvPr/>
        </p:nvSpPr>
        <p:spPr>
          <a:xfrm>
            <a:off x="13550868" y="9377240"/>
            <a:ext cx="994410" cy="473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900" spc="-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5</a:t>
            </a:r>
            <a:r>
              <a:rPr lang="es-ES_tradnl" sz="2900" spc="-33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0</a:t>
            </a:r>
            <a:r>
              <a:rPr sz="2900" spc="-15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,</a:t>
            </a:r>
            <a:r>
              <a:rPr lang="es-ES_tradnl" sz="2900" spc="-15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9</a:t>
            </a:r>
            <a:r>
              <a:rPr sz="2900" spc="-15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29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7" name="object 24"/>
          <p:cNvSpPr txBox="1"/>
          <p:nvPr/>
        </p:nvSpPr>
        <p:spPr>
          <a:xfrm>
            <a:off x="8598849" y="9377240"/>
            <a:ext cx="1048385" cy="473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2900" spc="-8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49</a:t>
            </a:r>
            <a:r>
              <a:rPr sz="2900" spc="-8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,</a:t>
            </a:r>
            <a:r>
              <a:rPr lang="es-ES_tradnl" sz="2900" spc="-8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1</a:t>
            </a:r>
            <a:r>
              <a:rPr sz="2900" spc="-8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29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8" name="object 25"/>
          <p:cNvSpPr txBox="1"/>
          <p:nvPr/>
        </p:nvSpPr>
        <p:spPr>
          <a:xfrm>
            <a:off x="3724343" y="10408892"/>
            <a:ext cx="3408679" cy="541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35"/>
              </a:spcBef>
            </a:pPr>
            <a:r>
              <a:rPr sz="3350" spc="35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3350" spc="50" dirty="0">
                <a:solidFill>
                  <a:srgbClr val="535353"/>
                </a:solidFill>
                <a:latin typeface="Tahoma" panose="020B0604030504040204"/>
                <a:cs typeface="Tahoma" panose="020B0604030504040204"/>
              </a:rPr>
              <a:t>onsolidadas</a:t>
            </a:r>
            <a:endParaRPr sz="3350" dirty="0">
              <a:latin typeface="Tahoma" panose="020B0604030504040204"/>
              <a:cs typeface="Tahoma" panose="020B0604030504040204"/>
            </a:endParaRPr>
          </a:p>
        </p:txBody>
      </p:sp>
      <p:grpSp>
        <p:nvGrpSpPr>
          <p:cNvPr id="19" name="object 26"/>
          <p:cNvGrpSpPr/>
          <p:nvPr/>
        </p:nvGrpSpPr>
        <p:grpSpPr>
          <a:xfrm>
            <a:off x="7724850" y="10252758"/>
            <a:ext cx="8127365" cy="922655"/>
            <a:chOff x="8029650" y="6465895"/>
            <a:chExt cx="8127365" cy="922655"/>
          </a:xfrm>
        </p:grpSpPr>
        <p:sp>
          <p:nvSpPr>
            <p:cNvPr id="20" name="object 27"/>
            <p:cNvSpPr/>
            <p:nvPr/>
          </p:nvSpPr>
          <p:spPr>
            <a:xfrm>
              <a:off x="8029650" y="6465900"/>
              <a:ext cx="2795905" cy="922655"/>
            </a:xfrm>
            <a:custGeom>
              <a:avLst/>
              <a:gdLst/>
              <a:ahLst/>
              <a:cxnLst/>
              <a:rect l="l" t="t" r="r" b="b"/>
              <a:pathLst>
                <a:path w="2795904" h="922654">
                  <a:moveTo>
                    <a:pt x="2795778" y="0"/>
                  </a:moveTo>
                  <a:lnTo>
                    <a:pt x="383984" y="0"/>
                  </a:lnTo>
                  <a:lnTo>
                    <a:pt x="335819" y="2991"/>
                  </a:lnTo>
                  <a:lnTo>
                    <a:pt x="289438" y="11727"/>
                  </a:lnTo>
                  <a:lnTo>
                    <a:pt x="245203" y="25847"/>
                  </a:lnTo>
                  <a:lnTo>
                    <a:pt x="203473" y="44990"/>
                  </a:lnTo>
                  <a:lnTo>
                    <a:pt x="164607" y="68798"/>
                  </a:lnTo>
                  <a:lnTo>
                    <a:pt x="128966" y="96910"/>
                  </a:lnTo>
                  <a:lnTo>
                    <a:pt x="96910" y="128966"/>
                  </a:lnTo>
                  <a:lnTo>
                    <a:pt x="68798" y="164607"/>
                  </a:lnTo>
                  <a:lnTo>
                    <a:pt x="44990" y="203473"/>
                  </a:lnTo>
                  <a:lnTo>
                    <a:pt x="25847" y="245203"/>
                  </a:lnTo>
                  <a:lnTo>
                    <a:pt x="11727" y="289438"/>
                  </a:lnTo>
                  <a:lnTo>
                    <a:pt x="2991" y="335819"/>
                  </a:lnTo>
                  <a:lnTo>
                    <a:pt x="0" y="383984"/>
                  </a:lnTo>
                  <a:lnTo>
                    <a:pt x="0" y="538048"/>
                  </a:lnTo>
                  <a:lnTo>
                    <a:pt x="2991" y="586213"/>
                  </a:lnTo>
                  <a:lnTo>
                    <a:pt x="11727" y="632593"/>
                  </a:lnTo>
                  <a:lnTo>
                    <a:pt x="25847" y="676829"/>
                  </a:lnTo>
                  <a:lnTo>
                    <a:pt x="44990" y="718559"/>
                  </a:lnTo>
                  <a:lnTo>
                    <a:pt x="68798" y="757424"/>
                  </a:lnTo>
                  <a:lnTo>
                    <a:pt x="96910" y="793065"/>
                  </a:lnTo>
                  <a:lnTo>
                    <a:pt x="128966" y="825122"/>
                  </a:lnTo>
                  <a:lnTo>
                    <a:pt x="164607" y="853234"/>
                  </a:lnTo>
                  <a:lnTo>
                    <a:pt x="203473" y="877042"/>
                  </a:lnTo>
                  <a:lnTo>
                    <a:pt x="245203" y="896185"/>
                  </a:lnTo>
                  <a:lnTo>
                    <a:pt x="289438" y="910305"/>
                  </a:lnTo>
                  <a:lnTo>
                    <a:pt x="335819" y="919040"/>
                  </a:lnTo>
                  <a:lnTo>
                    <a:pt x="383984" y="922032"/>
                  </a:lnTo>
                  <a:lnTo>
                    <a:pt x="2795778" y="922032"/>
                  </a:lnTo>
                  <a:lnTo>
                    <a:pt x="2795778" y="0"/>
                  </a:lnTo>
                  <a:close/>
                </a:path>
              </a:pathLst>
            </a:custGeom>
            <a:solidFill>
              <a:srgbClr val="D686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8"/>
            <p:cNvSpPr/>
            <p:nvPr/>
          </p:nvSpPr>
          <p:spPr>
            <a:xfrm>
              <a:off x="10825426" y="6465895"/>
              <a:ext cx="5332095" cy="922655"/>
            </a:xfrm>
            <a:custGeom>
              <a:avLst/>
              <a:gdLst/>
              <a:ahLst/>
              <a:cxnLst/>
              <a:rect l="l" t="t" r="r" b="b"/>
              <a:pathLst>
                <a:path w="5332094" h="922654">
                  <a:moveTo>
                    <a:pt x="4947500" y="0"/>
                  </a:moveTo>
                  <a:lnTo>
                    <a:pt x="0" y="0"/>
                  </a:lnTo>
                  <a:lnTo>
                    <a:pt x="0" y="922032"/>
                  </a:lnTo>
                  <a:lnTo>
                    <a:pt x="4947500" y="922032"/>
                  </a:lnTo>
                  <a:lnTo>
                    <a:pt x="4995666" y="919040"/>
                  </a:lnTo>
                  <a:lnTo>
                    <a:pt x="5042046" y="910305"/>
                  </a:lnTo>
                  <a:lnTo>
                    <a:pt x="5086281" y="896185"/>
                  </a:lnTo>
                  <a:lnTo>
                    <a:pt x="5128012" y="877042"/>
                  </a:lnTo>
                  <a:lnTo>
                    <a:pt x="5166877" y="853234"/>
                  </a:lnTo>
                  <a:lnTo>
                    <a:pt x="5202518" y="825122"/>
                  </a:lnTo>
                  <a:lnTo>
                    <a:pt x="5234575" y="793065"/>
                  </a:lnTo>
                  <a:lnTo>
                    <a:pt x="5262687" y="757424"/>
                  </a:lnTo>
                  <a:lnTo>
                    <a:pt x="5286494" y="718559"/>
                  </a:lnTo>
                  <a:lnTo>
                    <a:pt x="5305638" y="676829"/>
                  </a:lnTo>
                  <a:lnTo>
                    <a:pt x="5319757" y="632593"/>
                  </a:lnTo>
                  <a:lnTo>
                    <a:pt x="5328493" y="586213"/>
                  </a:lnTo>
                  <a:lnTo>
                    <a:pt x="5331485" y="538048"/>
                  </a:lnTo>
                  <a:lnTo>
                    <a:pt x="5331485" y="383997"/>
                  </a:lnTo>
                  <a:lnTo>
                    <a:pt x="5328493" y="335829"/>
                  </a:lnTo>
                  <a:lnTo>
                    <a:pt x="5319757" y="289446"/>
                  </a:lnTo>
                  <a:lnTo>
                    <a:pt x="5305638" y="245209"/>
                  </a:lnTo>
                  <a:lnTo>
                    <a:pt x="5286494" y="203477"/>
                  </a:lnTo>
                  <a:lnTo>
                    <a:pt x="5262687" y="164610"/>
                  </a:lnTo>
                  <a:lnTo>
                    <a:pt x="5234575" y="128968"/>
                  </a:lnTo>
                  <a:lnTo>
                    <a:pt x="5202518" y="96911"/>
                  </a:lnTo>
                  <a:lnTo>
                    <a:pt x="5166877" y="68799"/>
                  </a:lnTo>
                  <a:lnTo>
                    <a:pt x="5128012" y="44990"/>
                  </a:lnTo>
                  <a:lnTo>
                    <a:pt x="5086281" y="25847"/>
                  </a:lnTo>
                  <a:lnTo>
                    <a:pt x="5042046" y="11727"/>
                  </a:lnTo>
                  <a:lnTo>
                    <a:pt x="4995666" y="2991"/>
                  </a:lnTo>
                  <a:lnTo>
                    <a:pt x="4947500" y="0"/>
                  </a:lnTo>
                  <a:close/>
                </a:path>
              </a:pathLst>
            </a:custGeom>
            <a:solidFill>
              <a:srgbClr val="97210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9"/>
          <p:cNvSpPr txBox="1"/>
          <p:nvPr/>
        </p:nvSpPr>
        <p:spPr>
          <a:xfrm>
            <a:off x="13537263" y="10447830"/>
            <a:ext cx="1021715" cy="473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900" spc="-1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6</a:t>
            </a:r>
            <a:r>
              <a:rPr lang="es-ES_tradnl" sz="2900" spc="-1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9</a:t>
            </a:r>
            <a:r>
              <a:rPr sz="2900" spc="-1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,</a:t>
            </a:r>
            <a:r>
              <a:rPr lang="es-ES_tradnl" sz="2900" spc="-1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6</a:t>
            </a:r>
            <a:r>
              <a:rPr sz="2900" spc="-1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29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3" name="object 30"/>
          <p:cNvSpPr txBox="1"/>
          <p:nvPr/>
        </p:nvSpPr>
        <p:spPr>
          <a:xfrm>
            <a:off x="8594562" y="10447830"/>
            <a:ext cx="1057275" cy="473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900" spc="-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3</a:t>
            </a:r>
            <a:r>
              <a:rPr lang="es-ES_tradnl" sz="2900" spc="-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0</a:t>
            </a:r>
            <a:r>
              <a:rPr sz="2900" spc="-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,</a:t>
            </a:r>
            <a:r>
              <a:rPr lang="es-ES_tradnl" sz="2900" spc="-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4</a:t>
            </a:r>
            <a:r>
              <a:rPr sz="2900" spc="-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29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4" name="object 35"/>
          <p:cNvSpPr txBox="1"/>
          <p:nvPr/>
        </p:nvSpPr>
        <p:spPr>
          <a:xfrm>
            <a:off x="13511026" y="11518375"/>
            <a:ext cx="1074420" cy="473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_tradnl" sz="2900" spc="-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33</a:t>
            </a:r>
            <a:r>
              <a:rPr sz="2900" spc="-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,</a:t>
            </a:r>
            <a:r>
              <a:rPr lang="es-ES_tradnl" sz="2900" spc="-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3</a:t>
            </a:r>
            <a:r>
              <a:rPr sz="2900" spc="-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%</a:t>
            </a:r>
            <a:endParaRPr sz="2900" dirty="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00106" y="614213"/>
            <a:ext cx="12915894" cy="38600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br>
              <a:rPr lang="es-ES_tradnl" sz="5000" b="0" spc="-15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</a:br>
            <a:br>
              <a:rPr lang="es-ES_tradnl" sz="5000" b="0" spc="-150" dirty="0">
                <a:solidFill>
                  <a:srgbClr val="6FBADF"/>
                </a:solidFill>
              </a:rPr>
            </a:br>
            <a:br>
              <a:rPr lang="es-ES_tradnl" sz="5000" b="0" spc="-150" dirty="0">
                <a:solidFill>
                  <a:srgbClr val="6FBADF"/>
                </a:solidFill>
              </a:rPr>
            </a:br>
            <a:br>
              <a:rPr lang="es-ES_tradnl" sz="5000" b="0" spc="-150" dirty="0">
                <a:solidFill>
                  <a:srgbClr val="6FBADF"/>
                </a:solidFill>
              </a:rPr>
            </a:br>
            <a:endParaRPr sz="500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6" name="object 54"/>
          <p:cNvSpPr txBox="1"/>
          <p:nvPr/>
        </p:nvSpPr>
        <p:spPr>
          <a:xfrm>
            <a:off x="11353801" y="685800"/>
            <a:ext cx="8077199" cy="112274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27400" b="1" i="0">
                <a:solidFill>
                  <a:srgbClr val="0A7BBC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>
              <a:spcBef>
                <a:spcPts val="115"/>
              </a:spcBef>
            </a:pPr>
            <a:r>
              <a:rPr lang="it-IT" sz="7200" kern="0" dirty="0">
                <a:solidFill>
                  <a:srgbClr val="972109"/>
                </a:solidFill>
              </a:rPr>
              <a:t>     </a:t>
            </a:r>
            <a:r>
              <a:rPr lang="it-IT" sz="7200" kern="0" dirty="0">
                <a:solidFill>
                  <a:schemeClr val="accent1"/>
                </a:solidFill>
              </a:rPr>
              <a:t>GEM</a:t>
            </a:r>
            <a:endParaRPr lang="it-IT" sz="7200" kern="0" dirty="0">
              <a:solidFill>
                <a:schemeClr val="accent1"/>
              </a:solidFill>
            </a:endParaRPr>
          </a:p>
        </p:txBody>
      </p:sp>
      <p:sp>
        <p:nvSpPr>
          <p:cNvPr id="47" name="object 53"/>
          <p:cNvSpPr txBox="1"/>
          <p:nvPr/>
        </p:nvSpPr>
        <p:spPr>
          <a:xfrm>
            <a:off x="13030201" y="457200"/>
            <a:ext cx="1870366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kern="0" dirty="0">
                <a:solidFill>
                  <a:srgbClr val="6FBCE0"/>
                </a:solidFill>
                <a:latin typeface="Tahoma" panose="020B0604030504040204"/>
                <a:cs typeface="Tahoma" panose="020B0604030504040204"/>
              </a:rPr>
              <a:t>Informe</a:t>
            </a:r>
            <a:endParaRPr sz="280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8" name="object 55"/>
          <p:cNvSpPr txBox="1"/>
          <p:nvPr/>
        </p:nvSpPr>
        <p:spPr>
          <a:xfrm>
            <a:off x="13182601" y="990600"/>
            <a:ext cx="1371600" cy="1074653"/>
          </a:xfrm>
          <a:prstGeom prst="rect">
            <a:avLst/>
          </a:prstGeom>
        </p:spPr>
        <p:txBody>
          <a:bodyPr vert="horz" wrap="square" lIns="0" tIns="576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40"/>
              </a:spcBef>
            </a:pPr>
            <a:r>
              <a:rPr lang="es-ES_tradnl" sz="3200" kern="0" dirty="0">
                <a:solidFill>
                  <a:schemeClr val="accent1"/>
                </a:solidFill>
                <a:latin typeface="Tahoma" panose="020B0604030504040204"/>
                <a:cs typeface="Tahoma" panose="020B0604030504040204"/>
              </a:rPr>
              <a:t>Cádiz</a:t>
            </a:r>
            <a:endParaRPr sz="3200" kern="0" dirty="0">
              <a:solidFill>
                <a:schemeClr val="accent1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9" name="object 8"/>
          <p:cNvSpPr txBox="1"/>
          <p:nvPr/>
        </p:nvSpPr>
        <p:spPr>
          <a:xfrm>
            <a:off x="14859000" y="813737"/>
            <a:ext cx="2819400" cy="836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202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1</a:t>
            </a:r>
            <a:r>
              <a:rPr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/2</a:t>
            </a:r>
            <a:r>
              <a:rPr lang="es-ES" sz="5350" kern="0" dirty="0">
                <a:solidFill>
                  <a:srgbClr val="6FBADF"/>
                </a:solidFill>
                <a:latin typeface="Tahoma" panose="020B0604030504040204"/>
                <a:cs typeface="Tahoma" panose="020B0604030504040204"/>
              </a:rPr>
              <a:t>2</a:t>
            </a:r>
            <a:endParaRPr sz="5350" kern="0" dirty="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3" name="object 9"/>
          <p:cNvSpPr txBox="1"/>
          <p:nvPr/>
        </p:nvSpPr>
        <p:spPr>
          <a:xfrm>
            <a:off x="800100" y="614213"/>
            <a:ext cx="7797165" cy="3244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7400" b="1" i="0">
                <a:solidFill>
                  <a:srgbClr val="0A7BBC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es-ES" sz="7000" spc="-455" dirty="0">
                <a:solidFill>
                  <a:srgbClr val="0A7BBA"/>
                </a:solidFill>
              </a:rPr>
              <a:t>Perfil de las personas emprendedoras</a:t>
            </a:r>
            <a:endParaRPr lang="es-ES" sz="7000" dirty="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1030" name="Picture 6" descr="Silueta de persona - Iconos gratis de persona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248400"/>
            <a:ext cx="417195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Silueta de persona - Iconos gratis de persona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5257800"/>
            <a:ext cx="516255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Silueta de persona - Iconos gratis de persona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4267200"/>
            <a:ext cx="6153150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/>
          <p:cNvSpPr txBox="1"/>
          <p:nvPr/>
        </p:nvSpPr>
        <p:spPr>
          <a:xfrm>
            <a:off x="2438400" y="11149340"/>
            <a:ext cx="33409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/>
              <a:t>25 a 44 años</a:t>
            </a:r>
            <a:endParaRPr lang="es-ES" sz="2800" dirty="0"/>
          </a:p>
          <a:p>
            <a:pPr algn="ctr"/>
            <a:r>
              <a:rPr lang="es-ES" sz="2800" dirty="0"/>
              <a:t>Secundaria y superior</a:t>
            </a:r>
            <a:endParaRPr lang="es-ES" sz="2800" dirty="0"/>
          </a:p>
          <a:p>
            <a:pPr algn="ctr"/>
            <a:r>
              <a:rPr lang="es-ES" sz="2800" dirty="0"/>
              <a:t>45% renta baja</a:t>
            </a:r>
            <a:endParaRPr lang="es-ES" sz="28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7471921" y="11211580"/>
            <a:ext cx="29674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/>
              <a:t>35 a 64 años</a:t>
            </a:r>
            <a:endParaRPr lang="es-ES" sz="2800" dirty="0"/>
          </a:p>
          <a:p>
            <a:pPr algn="ctr"/>
            <a:r>
              <a:rPr lang="es-ES" sz="2800" dirty="0"/>
              <a:t>Primaria a superior</a:t>
            </a:r>
            <a:endParaRPr lang="es-ES" sz="2800" dirty="0"/>
          </a:p>
          <a:p>
            <a:pPr algn="ctr"/>
            <a:r>
              <a:rPr lang="es-ES" sz="2800" dirty="0"/>
              <a:t>42% renta baja</a:t>
            </a:r>
            <a:endParaRPr lang="es-ES" sz="28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12954000" y="11201400"/>
            <a:ext cx="29674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/>
              <a:t>45 a 64 años</a:t>
            </a:r>
            <a:endParaRPr lang="es-ES" sz="2800" dirty="0"/>
          </a:p>
          <a:p>
            <a:pPr algn="ctr"/>
            <a:r>
              <a:rPr lang="es-ES" sz="2800" dirty="0"/>
              <a:t>Primaria a superior</a:t>
            </a:r>
            <a:endParaRPr lang="es-ES" sz="2800" dirty="0"/>
          </a:p>
          <a:p>
            <a:pPr algn="ctr"/>
            <a:r>
              <a:rPr lang="es-ES" sz="2800" dirty="0"/>
              <a:t>52% renta alta</a:t>
            </a:r>
            <a:endParaRPr lang="es-E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3593</Words>
  <Application>WPS Presentation</Application>
  <PresentationFormat>Personalizado</PresentationFormat>
  <Paragraphs>414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SimSun</vt:lpstr>
      <vt:lpstr>Wingdings</vt:lpstr>
      <vt:lpstr>Tahoma</vt:lpstr>
      <vt:lpstr>Trebuchet MS</vt:lpstr>
      <vt:lpstr>Microsoft YaHei</vt:lpstr>
      <vt:lpstr>Arial Unicode MS</vt:lpstr>
      <vt:lpstr>Calibri</vt:lpstr>
      <vt:lpstr>Calibri</vt:lpstr>
      <vt:lpstr>Office Theme</vt:lpstr>
      <vt:lpstr>G E M</vt:lpstr>
      <vt:lpstr>Actividad emprendedora</vt:lpstr>
      <vt:lpstr>Actividad emprendedora</vt:lpstr>
      <vt:lpstr>Actividad emprendedora Comparación territorial</vt:lpstr>
      <vt:lpstr>Actividad emprendedora Comparación territorial. </vt:lpstr>
      <vt:lpstr>Actividad emprendedora Comparación territorial. Comarcas</vt:lpstr>
      <vt:lpstr>    </vt:lpstr>
      <vt:lpstr>    </vt:lpstr>
      <vt:lpstr>    </vt:lpstr>
      <vt:lpstr>   Empleo esperado a los cinco años</vt:lpstr>
      <vt:lpstr>    Nivel tecnológico           Orientación internacional</vt:lpstr>
      <vt:lpstr>Índice NECI</vt:lpstr>
      <vt:lpstr>Condicionantes contextuales  del proceso emprendedor</vt:lpstr>
      <vt:lpstr>Condicionantes contextuales  del proceso emprendedor</vt:lpstr>
      <vt:lpstr>Condicionantes contextuales  del proceso emprendedor</vt:lpstr>
      <vt:lpstr>Condicionantes contextuales  del proceso emprendedor</vt:lpstr>
      <vt:lpstr>Conclusiones  Políticas de apoyo económico e institucional	 </vt:lpstr>
      <vt:lpstr>Conclusiones  Acceso a la financiación	 </vt:lpstr>
      <vt:lpstr>Conclusiones  Cultura, educación, y tecnología </vt:lpstr>
      <vt:lpstr>G E 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Presentacionv5</dc:title>
  <dc:creator/>
  <cp:lastModifiedBy>Sonia Martínez </cp:lastModifiedBy>
  <cp:revision>116</cp:revision>
  <dcterms:created xsi:type="dcterms:W3CDTF">2022-02-07T08:14:00Z</dcterms:created>
  <dcterms:modified xsi:type="dcterms:W3CDTF">2023-03-02T14:27:40Z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2021-11-19T01:00:00Z</vt:filetime>
  </property>
  <property fmtid="{D5CDD505-2E9C-101B-9397-08002B2CF9AE}" pid="3" name="Creator">
    <vt:lpwstr>Adobe Illustrator CC 22.1 (Macintosh)</vt:lpwstr>
  </property>
  <property fmtid="{D5CDD505-2E9C-101B-9397-08002B2CF9AE}" pid="4" name="LastSaved">
    <vt:filetime>2022-02-07T01:00:00Z</vt:filetime>
  </property>
  <property fmtid="{D5CDD505-2E9C-101B-9397-08002B2CF9AE}" pid="5" name="ICV">
    <vt:lpwstr>8BA3CE00848A4EA89CA86EDD2A2E4165</vt:lpwstr>
  </property>
  <property fmtid="{D5CDD505-2E9C-101B-9397-08002B2CF9AE}" pid="6" name="KSOProductBuildVer">
    <vt:lpwstr>3082-11.2.0.11486</vt:lpwstr>
  </property>
</Properties>
</file>