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5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6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4" r:id="rId2"/>
    <p:sldMasterId id="2147483726" r:id="rId3"/>
    <p:sldMasterId id="2147483738" r:id="rId4"/>
    <p:sldMasterId id="2147483823" r:id="rId5"/>
    <p:sldMasterId id="2147483920" r:id="rId6"/>
    <p:sldMasterId id="2147483961" r:id="rId7"/>
  </p:sldMasterIdLst>
  <p:notesMasterIdLst>
    <p:notesMasterId r:id="rId35"/>
  </p:notesMasterIdLst>
  <p:sldIdLst>
    <p:sldId id="298" r:id="rId8"/>
    <p:sldId id="288" r:id="rId9"/>
    <p:sldId id="259" r:id="rId10"/>
    <p:sldId id="285" r:id="rId11"/>
    <p:sldId id="289" r:id="rId12"/>
    <p:sldId id="260" r:id="rId13"/>
    <p:sldId id="261" r:id="rId14"/>
    <p:sldId id="262" r:id="rId15"/>
    <p:sldId id="263" r:id="rId16"/>
    <p:sldId id="264" r:id="rId17"/>
    <p:sldId id="290" r:id="rId18"/>
    <p:sldId id="265" r:id="rId19"/>
    <p:sldId id="266" r:id="rId20"/>
    <p:sldId id="267" r:id="rId21"/>
    <p:sldId id="275" r:id="rId22"/>
    <p:sldId id="291" r:id="rId23"/>
    <p:sldId id="292" r:id="rId24"/>
    <p:sldId id="282" r:id="rId25"/>
    <p:sldId id="293" r:id="rId26"/>
    <p:sldId id="294" r:id="rId27"/>
    <p:sldId id="295" r:id="rId28"/>
    <p:sldId id="296" r:id="rId29"/>
    <p:sldId id="297" r:id="rId30"/>
    <p:sldId id="277" r:id="rId31"/>
    <p:sldId id="283" r:id="rId32"/>
    <p:sldId id="299" r:id="rId33"/>
    <p:sldId id="300" r:id="rId34"/>
  </p:sldIdLst>
  <p:sldSz cx="9144000" cy="6858000" type="screen4x3"/>
  <p:notesSz cx="6858000" cy="9144000"/>
  <p:defaultTextStyle>
    <a:defPPr>
      <a:defRPr lang="es-ES"/>
    </a:defPPr>
    <a:lvl1pPr marL="0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59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712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074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425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783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139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499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851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9" autoAdjust="0"/>
    <p:restoredTop sz="94660"/>
  </p:normalViewPr>
  <p:slideViewPr>
    <p:cSldViewPr>
      <p:cViewPr>
        <p:scale>
          <a:sx n="120" d="100"/>
          <a:sy n="120" d="100"/>
        </p:scale>
        <p:origin x="-70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Area1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7C1-459B-9BD5-6CA62E2372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7C1-459B-9BD5-6CA62E23728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7C1-459B-9BD5-6CA62E237284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7C1-459B-9BD5-6CA62E237284}"/>
              </c:ext>
            </c:extLst>
          </c:dPt>
          <c:cat>
            <c:strRef>
              <c:f>Sheet1!$B$1:$E$1</c:f>
              <c:strCache>
                <c:ptCount val="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7C1-459B-9BD5-6CA62E237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C59B1-1727-40AD-A556-7017F3E731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83E37D8-E4AE-4808-AF51-E7773E5EBA9C}">
      <dgm:prSet phldrT="[Texto]"/>
      <dgm:spPr/>
      <dgm:t>
        <a:bodyPr/>
        <a:lstStyle/>
        <a:p>
          <a:r>
            <a:rPr lang="es-ES" dirty="0" smtClean="0"/>
            <a:t>PRESIDENTE TRIBUNAL ÚNICO</a:t>
          </a:r>
        </a:p>
        <a:p>
          <a:r>
            <a:rPr lang="es-ES" dirty="0" smtClean="0"/>
            <a:t>Vicerrector Estudiantes</a:t>
          </a:r>
          <a:endParaRPr lang="es-ES" dirty="0"/>
        </a:p>
      </dgm:t>
    </dgm:pt>
    <dgm:pt modelId="{510D1BA1-B25B-49A3-ACF9-B36AD2F752B8}" type="parTrans" cxnId="{178EB367-653A-4F51-B0A7-DD353A633FAA}">
      <dgm:prSet/>
      <dgm:spPr/>
      <dgm:t>
        <a:bodyPr/>
        <a:lstStyle/>
        <a:p>
          <a:endParaRPr lang="es-ES"/>
        </a:p>
      </dgm:t>
    </dgm:pt>
    <dgm:pt modelId="{2C60CB2B-2FEB-46E9-915E-D4307D4AE66C}" type="sibTrans" cxnId="{178EB367-653A-4F51-B0A7-DD353A633FAA}">
      <dgm:prSet/>
      <dgm:spPr/>
      <dgm:t>
        <a:bodyPr/>
        <a:lstStyle/>
        <a:p>
          <a:endParaRPr lang="es-ES"/>
        </a:p>
      </dgm:t>
    </dgm:pt>
    <dgm:pt modelId="{D2FB4794-8726-4CB1-9813-D25A64138C43}">
      <dgm:prSet phldrT="[Texto]"/>
      <dgm:spPr/>
      <dgm:t>
        <a:bodyPr/>
        <a:lstStyle/>
        <a:p>
          <a:r>
            <a:rPr lang="es-ES" dirty="0" smtClean="0"/>
            <a:t>Coordinador Campus Cádiz/Puerto Real</a:t>
          </a:r>
        </a:p>
      </dgm:t>
    </dgm:pt>
    <dgm:pt modelId="{AD73DF82-738D-4D3C-AD1F-D08CFA967D07}" type="parTrans" cxnId="{5086C504-84D9-4F9F-87A7-1EEB4BACC00A}">
      <dgm:prSet/>
      <dgm:spPr/>
      <dgm:t>
        <a:bodyPr/>
        <a:lstStyle/>
        <a:p>
          <a:endParaRPr lang="es-ES"/>
        </a:p>
      </dgm:t>
    </dgm:pt>
    <dgm:pt modelId="{E128E2CD-60C8-4B36-9C22-AED158C5F6D5}" type="sibTrans" cxnId="{5086C504-84D9-4F9F-87A7-1EEB4BACC00A}">
      <dgm:prSet/>
      <dgm:spPr/>
      <dgm:t>
        <a:bodyPr/>
        <a:lstStyle/>
        <a:p>
          <a:endParaRPr lang="es-ES"/>
        </a:p>
      </dgm:t>
    </dgm:pt>
    <dgm:pt modelId="{06AB1D25-4C72-423E-BD9C-98FD5E512989}">
      <dgm:prSet phldrT="[Texto]"/>
      <dgm:spPr/>
      <dgm:t>
        <a:bodyPr/>
        <a:lstStyle/>
        <a:p>
          <a:r>
            <a:rPr lang="es-ES" dirty="0" smtClean="0"/>
            <a:t>Coordinadora Campus Jerez</a:t>
          </a:r>
        </a:p>
      </dgm:t>
    </dgm:pt>
    <dgm:pt modelId="{B99DC471-FB1D-48AA-B2B1-091078D3345D}" type="parTrans" cxnId="{920B38F2-E196-413E-9A7E-2E8DC2297B33}">
      <dgm:prSet/>
      <dgm:spPr/>
      <dgm:t>
        <a:bodyPr/>
        <a:lstStyle/>
        <a:p>
          <a:endParaRPr lang="es-ES"/>
        </a:p>
      </dgm:t>
    </dgm:pt>
    <dgm:pt modelId="{9B9ECA10-ECCF-4C9C-9D6F-90E85789F0C6}" type="sibTrans" cxnId="{920B38F2-E196-413E-9A7E-2E8DC2297B33}">
      <dgm:prSet/>
      <dgm:spPr/>
      <dgm:t>
        <a:bodyPr/>
        <a:lstStyle/>
        <a:p>
          <a:endParaRPr lang="es-ES"/>
        </a:p>
      </dgm:t>
    </dgm:pt>
    <dgm:pt modelId="{A35D567D-3FF2-4067-AE96-46322C6372DA}">
      <dgm:prSet phldrT="[Texto]"/>
      <dgm:spPr/>
      <dgm:t>
        <a:bodyPr/>
        <a:lstStyle/>
        <a:p>
          <a:r>
            <a:rPr lang="es-ES" dirty="0" smtClean="0"/>
            <a:t>Coordinador Campus Bahía de Algeciras</a:t>
          </a:r>
        </a:p>
      </dgm:t>
    </dgm:pt>
    <dgm:pt modelId="{DD2DE398-37C6-4E0C-B40A-8628E5BB2BBC}" type="parTrans" cxnId="{6215A5E3-C6B6-4E53-BE09-BA313F529E3E}">
      <dgm:prSet/>
      <dgm:spPr/>
      <dgm:t>
        <a:bodyPr/>
        <a:lstStyle/>
        <a:p>
          <a:endParaRPr lang="es-ES"/>
        </a:p>
      </dgm:t>
    </dgm:pt>
    <dgm:pt modelId="{536E5610-94D7-4AAF-B633-F49279081838}" type="sibTrans" cxnId="{6215A5E3-C6B6-4E53-BE09-BA313F529E3E}">
      <dgm:prSet/>
      <dgm:spPr/>
      <dgm:t>
        <a:bodyPr/>
        <a:lstStyle/>
        <a:p>
          <a:endParaRPr lang="es-ES"/>
        </a:p>
      </dgm:t>
    </dgm:pt>
    <dgm:pt modelId="{C517E37A-03C3-46C8-BB07-75E216E88DE5}" type="pres">
      <dgm:prSet presAssocID="{811C59B1-1727-40AD-A556-7017F3E731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74FA968-C8C9-44F2-84D3-64EC5C46DE44}" type="pres">
      <dgm:prSet presAssocID="{283E37D8-E4AE-4808-AF51-E7773E5EBA9C}" presName="hierRoot1" presStyleCnt="0">
        <dgm:presLayoutVars>
          <dgm:hierBranch val="init"/>
        </dgm:presLayoutVars>
      </dgm:prSet>
      <dgm:spPr/>
    </dgm:pt>
    <dgm:pt modelId="{21ED5FCC-46CA-4197-9131-73CAA154C8BD}" type="pres">
      <dgm:prSet presAssocID="{283E37D8-E4AE-4808-AF51-E7773E5EBA9C}" presName="rootComposite1" presStyleCnt="0"/>
      <dgm:spPr/>
    </dgm:pt>
    <dgm:pt modelId="{69581B07-7D04-4A77-A637-4A75D92ADF14}" type="pres">
      <dgm:prSet presAssocID="{283E37D8-E4AE-4808-AF51-E7773E5EBA9C}" presName="rootText1" presStyleLbl="node0" presStyleIdx="0" presStyleCnt="1" custScaleX="121089" custScaleY="101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6E326E-2059-4872-A138-7FD19E790140}" type="pres">
      <dgm:prSet presAssocID="{283E37D8-E4AE-4808-AF51-E7773E5EBA9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F11AC9D-1CBA-4EF8-9324-511A978B6ADF}" type="pres">
      <dgm:prSet presAssocID="{283E37D8-E4AE-4808-AF51-E7773E5EBA9C}" presName="hierChild2" presStyleCnt="0"/>
      <dgm:spPr/>
    </dgm:pt>
    <dgm:pt modelId="{1CD592FE-D773-4253-B138-8B7F431756C9}" type="pres">
      <dgm:prSet presAssocID="{DD2DE398-37C6-4E0C-B40A-8628E5BB2B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E12B151-63BA-466C-96C7-F0DC5F477C3D}" type="pres">
      <dgm:prSet presAssocID="{A35D567D-3FF2-4067-AE96-46322C6372DA}" presName="hierRoot2" presStyleCnt="0">
        <dgm:presLayoutVars>
          <dgm:hierBranch val="init"/>
        </dgm:presLayoutVars>
      </dgm:prSet>
      <dgm:spPr/>
    </dgm:pt>
    <dgm:pt modelId="{753B628E-8A90-4823-BB36-2F488A832CC9}" type="pres">
      <dgm:prSet presAssocID="{A35D567D-3FF2-4067-AE96-46322C6372DA}" presName="rootComposite" presStyleCnt="0"/>
      <dgm:spPr/>
    </dgm:pt>
    <dgm:pt modelId="{61A925F6-E001-475F-94B8-33FE102616D8}" type="pres">
      <dgm:prSet presAssocID="{A35D567D-3FF2-4067-AE96-46322C6372D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28A267-5234-49C4-802C-9AB832280935}" type="pres">
      <dgm:prSet presAssocID="{A35D567D-3FF2-4067-AE96-46322C6372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D45DDBDB-D4FF-4182-972C-AF3081BB1911}" type="pres">
      <dgm:prSet presAssocID="{A35D567D-3FF2-4067-AE96-46322C6372DA}" presName="hierChild4" presStyleCnt="0"/>
      <dgm:spPr/>
    </dgm:pt>
    <dgm:pt modelId="{139D3D58-DAF6-4F02-89E6-D8AEF16FB9B1}" type="pres">
      <dgm:prSet presAssocID="{A35D567D-3FF2-4067-AE96-46322C6372DA}" presName="hierChild5" presStyleCnt="0"/>
      <dgm:spPr/>
    </dgm:pt>
    <dgm:pt modelId="{70C715DD-673B-488D-98B1-8F9395C6F49A}" type="pres">
      <dgm:prSet presAssocID="{AD73DF82-738D-4D3C-AD1F-D08CFA967D0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B914B8E-57F5-49BF-8D8F-C1885D46B9FA}" type="pres">
      <dgm:prSet presAssocID="{D2FB4794-8726-4CB1-9813-D25A64138C43}" presName="hierRoot2" presStyleCnt="0">
        <dgm:presLayoutVars>
          <dgm:hierBranch val="init"/>
        </dgm:presLayoutVars>
      </dgm:prSet>
      <dgm:spPr/>
    </dgm:pt>
    <dgm:pt modelId="{139F6A3D-3A18-4E51-89C1-E51996A64C3C}" type="pres">
      <dgm:prSet presAssocID="{D2FB4794-8726-4CB1-9813-D25A64138C43}" presName="rootComposite" presStyleCnt="0"/>
      <dgm:spPr/>
    </dgm:pt>
    <dgm:pt modelId="{DE06BE67-227B-4ACB-AD59-5604DDB892FF}" type="pres">
      <dgm:prSet presAssocID="{D2FB4794-8726-4CB1-9813-D25A64138C4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D27E30-81BE-4FF1-A60B-0DCB6AE32776}" type="pres">
      <dgm:prSet presAssocID="{D2FB4794-8726-4CB1-9813-D25A64138C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D37F12E4-F43E-4B7B-AD4C-0BC2CBC0EC53}" type="pres">
      <dgm:prSet presAssocID="{D2FB4794-8726-4CB1-9813-D25A64138C43}" presName="hierChild4" presStyleCnt="0"/>
      <dgm:spPr/>
    </dgm:pt>
    <dgm:pt modelId="{BED32ADA-9700-4DE5-ABE6-6A24837D7351}" type="pres">
      <dgm:prSet presAssocID="{D2FB4794-8726-4CB1-9813-D25A64138C43}" presName="hierChild5" presStyleCnt="0"/>
      <dgm:spPr/>
    </dgm:pt>
    <dgm:pt modelId="{618D4E16-5173-43AA-A69D-80D7F62D1666}" type="pres">
      <dgm:prSet presAssocID="{B99DC471-FB1D-48AA-B2B1-091078D3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69EEEA8-909D-404E-BEC7-1BAD276799F0}" type="pres">
      <dgm:prSet presAssocID="{06AB1D25-4C72-423E-BD9C-98FD5E512989}" presName="hierRoot2" presStyleCnt="0">
        <dgm:presLayoutVars>
          <dgm:hierBranch val="init"/>
        </dgm:presLayoutVars>
      </dgm:prSet>
      <dgm:spPr/>
    </dgm:pt>
    <dgm:pt modelId="{84AEC598-190C-4358-BE0E-1D1C8C59719F}" type="pres">
      <dgm:prSet presAssocID="{06AB1D25-4C72-423E-BD9C-98FD5E512989}" presName="rootComposite" presStyleCnt="0"/>
      <dgm:spPr/>
    </dgm:pt>
    <dgm:pt modelId="{1CE79401-57A2-4791-A7D3-3C71BBFCEC86}" type="pres">
      <dgm:prSet presAssocID="{06AB1D25-4C72-423E-BD9C-98FD5E51298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C2726D-68A5-4867-B198-9D6E157BC4A4}" type="pres">
      <dgm:prSet presAssocID="{06AB1D25-4C72-423E-BD9C-98FD5E512989}" presName="rootConnector" presStyleLbl="node2" presStyleIdx="2" presStyleCnt="3"/>
      <dgm:spPr/>
      <dgm:t>
        <a:bodyPr/>
        <a:lstStyle/>
        <a:p>
          <a:endParaRPr lang="es-ES"/>
        </a:p>
      </dgm:t>
    </dgm:pt>
    <dgm:pt modelId="{BF423D3A-321C-414E-BF68-BA905D76B7E7}" type="pres">
      <dgm:prSet presAssocID="{06AB1D25-4C72-423E-BD9C-98FD5E512989}" presName="hierChild4" presStyleCnt="0"/>
      <dgm:spPr/>
    </dgm:pt>
    <dgm:pt modelId="{DEA559B7-C1B4-4371-AE35-22020FAA0F19}" type="pres">
      <dgm:prSet presAssocID="{06AB1D25-4C72-423E-BD9C-98FD5E512989}" presName="hierChild5" presStyleCnt="0"/>
      <dgm:spPr/>
    </dgm:pt>
    <dgm:pt modelId="{763804D1-A022-4186-B687-ED574FDAC5A2}" type="pres">
      <dgm:prSet presAssocID="{283E37D8-E4AE-4808-AF51-E7773E5EBA9C}" presName="hierChild3" presStyleCnt="0"/>
      <dgm:spPr/>
    </dgm:pt>
  </dgm:ptLst>
  <dgm:cxnLst>
    <dgm:cxn modelId="{178EB367-653A-4F51-B0A7-DD353A633FAA}" srcId="{811C59B1-1727-40AD-A556-7017F3E73104}" destId="{283E37D8-E4AE-4808-AF51-E7773E5EBA9C}" srcOrd="0" destOrd="0" parTransId="{510D1BA1-B25B-49A3-ACF9-B36AD2F752B8}" sibTransId="{2C60CB2B-2FEB-46E9-915E-D4307D4AE66C}"/>
    <dgm:cxn modelId="{99F862D7-22E0-4758-A1DA-C6BAC3CAB52F}" type="presOf" srcId="{06AB1D25-4C72-423E-BD9C-98FD5E512989}" destId="{F0C2726D-68A5-4867-B198-9D6E157BC4A4}" srcOrd="1" destOrd="0" presId="urn:microsoft.com/office/officeart/2005/8/layout/orgChart1"/>
    <dgm:cxn modelId="{CE39E728-E0C6-41B8-B97A-67BC8F9351E6}" type="presOf" srcId="{D2FB4794-8726-4CB1-9813-D25A64138C43}" destId="{91D27E30-81BE-4FF1-A60B-0DCB6AE32776}" srcOrd="1" destOrd="0" presId="urn:microsoft.com/office/officeart/2005/8/layout/orgChart1"/>
    <dgm:cxn modelId="{6215A5E3-C6B6-4E53-BE09-BA313F529E3E}" srcId="{283E37D8-E4AE-4808-AF51-E7773E5EBA9C}" destId="{A35D567D-3FF2-4067-AE96-46322C6372DA}" srcOrd="0" destOrd="0" parTransId="{DD2DE398-37C6-4E0C-B40A-8628E5BB2BBC}" sibTransId="{536E5610-94D7-4AAF-B633-F49279081838}"/>
    <dgm:cxn modelId="{E23EBF15-FE1C-4A88-9CD6-5F70C43603FB}" type="presOf" srcId="{DD2DE398-37C6-4E0C-B40A-8628E5BB2BBC}" destId="{1CD592FE-D773-4253-B138-8B7F431756C9}" srcOrd="0" destOrd="0" presId="urn:microsoft.com/office/officeart/2005/8/layout/orgChart1"/>
    <dgm:cxn modelId="{33FD9331-0A03-4E60-B5D5-2BC3DA9A7072}" type="presOf" srcId="{A35D567D-3FF2-4067-AE96-46322C6372DA}" destId="{5B28A267-5234-49C4-802C-9AB832280935}" srcOrd="1" destOrd="0" presId="urn:microsoft.com/office/officeart/2005/8/layout/orgChart1"/>
    <dgm:cxn modelId="{03C7E1D4-71C0-49EF-8D25-D1926D26AECA}" type="presOf" srcId="{A35D567D-3FF2-4067-AE96-46322C6372DA}" destId="{61A925F6-E001-475F-94B8-33FE102616D8}" srcOrd="0" destOrd="0" presId="urn:microsoft.com/office/officeart/2005/8/layout/orgChart1"/>
    <dgm:cxn modelId="{5086C504-84D9-4F9F-87A7-1EEB4BACC00A}" srcId="{283E37D8-E4AE-4808-AF51-E7773E5EBA9C}" destId="{D2FB4794-8726-4CB1-9813-D25A64138C43}" srcOrd="1" destOrd="0" parTransId="{AD73DF82-738D-4D3C-AD1F-D08CFA967D07}" sibTransId="{E128E2CD-60C8-4B36-9C22-AED158C5F6D5}"/>
    <dgm:cxn modelId="{C8226360-768F-454A-8C00-22B2BE6A606C}" type="presOf" srcId="{B99DC471-FB1D-48AA-B2B1-091078D3345D}" destId="{618D4E16-5173-43AA-A69D-80D7F62D1666}" srcOrd="0" destOrd="0" presId="urn:microsoft.com/office/officeart/2005/8/layout/orgChart1"/>
    <dgm:cxn modelId="{15578E03-DE62-45C8-8ADE-E4A92C6FFE57}" type="presOf" srcId="{811C59B1-1727-40AD-A556-7017F3E73104}" destId="{C517E37A-03C3-46C8-BB07-75E216E88DE5}" srcOrd="0" destOrd="0" presId="urn:microsoft.com/office/officeart/2005/8/layout/orgChart1"/>
    <dgm:cxn modelId="{9461B167-59C6-402F-8B13-599F88D3C9B7}" type="presOf" srcId="{06AB1D25-4C72-423E-BD9C-98FD5E512989}" destId="{1CE79401-57A2-4791-A7D3-3C71BBFCEC86}" srcOrd="0" destOrd="0" presId="urn:microsoft.com/office/officeart/2005/8/layout/orgChart1"/>
    <dgm:cxn modelId="{92779B2D-69B8-4C7C-9635-E340441E4BCF}" type="presOf" srcId="{D2FB4794-8726-4CB1-9813-D25A64138C43}" destId="{DE06BE67-227B-4ACB-AD59-5604DDB892FF}" srcOrd="0" destOrd="0" presId="urn:microsoft.com/office/officeart/2005/8/layout/orgChart1"/>
    <dgm:cxn modelId="{4182E715-7495-4253-922B-E9DC84ECA6A6}" type="presOf" srcId="{283E37D8-E4AE-4808-AF51-E7773E5EBA9C}" destId="{856E326E-2059-4872-A138-7FD19E790140}" srcOrd="1" destOrd="0" presId="urn:microsoft.com/office/officeart/2005/8/layout/orgChart1"/>
    <dgm:cxn modelId="{0CA8F7FD-FCD0-43DF-AF86-1CEF74A44AD9}" type="presOf" srcId="{283E37D8-E4AE-4808-AF51-E7773E5EBA9C}" destId="{69581B07-7D04-4A77-A637-4A75D92ADF14}" srcOrd="0" destOrd="0" presId="urn:microsoft.com/office/officeart/2005/8/layout/orgChart1"/>
    <dgm:cxn modelId="{1C54593B-6DF2-4CCF-A133-6BAA79E58822}" type="presOf" srcId="{AD73DF82-738D-4D3C-AD1F-D08CFA967D07}" destId="{70C715DD-673B-488D-98B1-8F9395C6F49A}" srcOrd="0" destOrd="0" presId="urn:microsoft.com/office/officeart/2005/8/layout/orgChart1"/>
    <dgm:cxn modelId="{920B38F2-E196-413E-9A7E-2E8DC2297B33}" srcId="{283E37D8-E4AE-4808-AF51-E7773E5EBA9C}" destId="{06AB1D25-4C72-423E-BD9C-98FD5E512989}" srcOrd="2" destOrd="0" parTransId="{B99DC471-FB1D-48AA-B2B1-091078D3345D}" sibTransId="{9B9ECA10-ECCF-4C9C-9D6F-90E85789F0C6}"/>
    <dgm:cxn modelId="{9AE15DA1-4CFA-458A-8FDF-0E0665A5C7DD}" type="presParOf" srcId="{C517E37A-03C3-46C8-BB07-75E216E88DE5}" destId="{774FA968-C8C9-44F2-84D3-64EC5C46DE44}" srcOrd="0" destOrd="0" presId="urn:microsoft.com/office/officeart/2005/8/layout/orgChart1"/>
    <dgm:cxn modelId="{FD15DECE-5E71-4904-9213-69183EE87A21}" type="presParOf" srcId="{774FA968-C8C9-44F2-84D3-64EC5C46DE44}" destId="{21ED5FCC-46CA-4197-9131-73CAA154C8BD}" srcOrd="0" destOrd="0" presId="urn:microsoft.com/office/officeart/2005/8/layout/orgChart1"/>
    <dgm:cxn modelId="{70FCC670-A872-4B9B-9A44-B143CF02E1CE}" type="presParOf" srcId="{21ED5FCC-46CA-4197-9131-73CAA154C8BD}" destId="{69581B07-7D04-4A77-A637-4A75D92ADF14}" srcOrd="0" destOrd="0" presId="urn:microsoft.com/office/officeart/2005/8/layout/orgChart1"/>
    <dgm:cxn modelId="{5FAA38CB-9660-4710-A994-B1D7003E5CE4}" type="presParOf" srcId="{21ED5FCC-46CA-4197-9131-73CAA154C8BD}" destId="{856E326E-2059-4872-A138-7FD19E790140}" srcOrd="1" destOrd="0" presId="urn:microsoft.com/office/officeart/2005/8/layout/orgChart1"/>
    <dgm:cxn modelId="{C1705C0B-6713-4597-8A1D-BC0B744F16E3}" type="presParOf" srcId="{774FA968-C8C9-44F2-84D3-64EC5C46DE44}" destId="{1F11AC9D-1CBA-4EF8-9324-511A978B6ADF}" srcOrd="1" destOrd="0" presId="urn:microsoft.com/office/officeart/2005/8/layout/orgChart1"/>
    <dgm:cxn modelId="{FA66B4A3-2AFE-461B-A3E0-00533C68C136}" type="presParOf" srcId="{1F11AC9D-1CBA-4EF8-9324-511A978B6ADF}" destId="{1CD592FE-D773-4253-B138-8B7F431756C9}" srcOrd="0" destOrd="0" presId="urn:microsoft.com/office/officeart/2005/8/layout/orgChart1"/>
    <dgm:cxn modelId="{3C8F83AF-B0F3-4992-9994-D0FDF5D51FC3}" type="presParOf" srcId="{1F11AC9D-1CBA-4EF8-9324-511A978B6ADF}" destId="{CE12B151-63BA-466C-96C7-F0DC5F477C3D}" srcOrd="1" destOrd="0" presId="urn:microsoft.com/office/officeart/2005/8/layout/orgChart1"/>
    <dgm:cxn modelId="{B0C42FEA-9BC4-434F-A262-BF1AA3B2AF5D}" type="presParOf" srcId="{CE12B151-63BA-466C-96C7-F0DC5F477C3D}" destId="{753B628E-8A90-4823-BB36-2F488A832CC9}" srcOrd="0" destOrd="0" presId="urn:microsoft.com/office/officeart/2005/8/layout/orgChart1"/>
    <dgm:cxn modelId="{25AE5BC0-B128-4DA3-8941-89A4EC60B8A8}" type="presParOf" srcId="{753B628E-8A90-4823-BB36-2F488A832CC9}" destId="{61A925F6-E001-475F-94B8-33FE102616D8}" srcOrd="0" destOrd="0" presId="urn:microsoft.com/office/officeart/2005/8/layout/orgChart1"/>
    <dgm:cxn modelId="{982C142B-55FF-4FA9-9594-DA9A8F5DD027}" type="presParOf" srcId="{753B628E-8A90-4823-BB36-2F488A832CC9}" destId="{5B28A267-5234-49C4-802C-9AB832280935}" srcOrd="1" destOrd="0" presId="urn:microsoft.com/office/officeart/2005/8/layout/orgChart1"/>
    <dgm:cxn modelId="{55A9102A-455A-4C55-BBFB-B4145846A97C}" type="presParOf" srcId="{CE12B151-63BA-466C-96C7-F0DC5F477C3D}" destId="{D45DDBDB-D4FF-4182-972C-AF3081BB1911}" srcOrd="1" destOrd="0" presId="urn:microsoft.com/office/officeart/2005/8/layout/orgChart1"/>
    <dgm:cxn modelId="{CDAB8A72-0AC7-4A56-A01A-88ACDC9BD845}" type="presParOf" srcId="{CE12B151-63BA-466C-96C7-F0DC5F477C3D}" destId="{139D3D58-DAF6-4F02-89E6-D8AEF16FB9B1}" srcOrd="2" destOrd="0" presId="urn:microsoft.com/office/officeart/2005/8/layout/orgChart1"/>
    <dgm:cxn modelId="{9B608A8D-B2F0-42AC-A189-CF3741786696}" type="presParOf" srcId="{1F11AC9D-1CBA-4EF8-9324-511A978B6ADF}" destId="{70C715DD-673B-488D-98B1-8F9395C6F49A}" srcOrd="2" destOrd="0" presId="urn:microsoft.com/office/officeart/2005/8/layout/orgChart1"/>
    <dgm:cxn modelId="{EDFF714F-EF6F-4FC8-8F6B-47A3EC8C6926}" type="presParOf" srcId="{1F11AC9D-1CBA-4EF8-9324-511A978B6ADF}" destId="{2B914B8E-57F5-49BF-8D8F-C1885D46B9FA}" srcOrd="3" destOrd="0" presId="urn:microsoft.com/office/officeart/2005/8/layout/orgChart1"/>
    <dgm:cxn modelId="{D87F2AB6-9538-4B4D-A6BB-BD871C6E893D}" type="presParOf" srcId="{2B914B8E-57F5-49BF-8D8F-C1885D46B9FA}" destId="{139F6A3D-3A18-4E51-89C1-E51996A64C3C}" srcOrd="0" destOrd="0" presId="urn:microsoft.com/office/officeart/2005/8/layout/orgChart1"/>
    <dgm:cxn modelId="{25FFA944-0748-4BF3-83A5-2F538B394754}" type="presParOf" srcId="{139F6A3D-3A18-4E51-89C1-E51996A64C3C}" destId="{DE06BE67-227B-4ACB-AD59-5604DDB892FF}" srcOrd="0" destOrd="0" presId="urn:microsoft.com/office/officeart/2005/8/layout/orgChart1"/>
    <dgm:cxn modelId="{F0D4AF60-72B9-411D-9333-B48082150621}" type="presParOf" srcId="{139F6A3D-3A18-4E51-89C1-E51996A64C3C}" destId="{91D27E30-81BE-4FF1-A60B-0DCB6AE32776}" srcOrd="1" destOrd="0" presId="urn:microsoft.com/office/officeart/2005/8/layout/orgChart1"/>
    <dgm:cxn modelId="{A0F712F6-5283-41DF-BB09-F3C253F44E5F}" type="presParOf" srcId="{2B914B8E-57F5-49BF-8D8F-C1885D46B9FA}" destId="{D37F12E4-F43E-4B7B-AD4C-0BC2CBC0EC53}" srcOrd="1" destOrd="0" presId="urn:microsoft.com/office/officeart/2005/8/layout/orgChart1"/>
    <dgm:cxn modelId="{52C45E8F-4922-4D40-B99C-DA3291948E9D}" type="presParOf" srcId="{2B914B8E-57F5-49BF-8D8F-C1885D46B9FA}" destId="{BED32ADA-9700-4DE5-ABE6-6A24837D7351}" srcOrd="2" destOrd="0" presId="urn:microsoft.com/office/officeart/2005/8/layout/orgChart1"/>
    <dgm:cxn modelId="{03FBB91D-74F4-4902-8236-543F115BB8FE}" type="presParOf" srcId="{1F11AC9D-1CBA-4EF8-9324-511A978B6ADF}" destId="{618D4E16-5173-43AA-A69D-80D7F62D1666}" srcOrd="4" destOrd="0" presId="urn:microsoft.com/office/officeart/2005/8/layout/orgChart1"/>
    <dgm:cxn modelId="{120DAFAB-DFFA-47E3-ABEC-181204B96308}" type="presParOf" srcId="{1F11AC9D-1CBA-4EF8-9324-511A978B6ADF}" destId="{E69EEEA8-909D-404E-BEC7-1BAD276799F0}" srcOrd="5" destOrd="0" presId="urn:microsoft.com/office/officeart/2005/8/layout/orgChart1"/>
    <dgm:cxn modelId="{5F75C939-C8A9-42B6-9F54-F8C28506B0CC}" type="presParOf" srcId="{E69EEEA8-909D-404E-BEC7-1BAD276799F0}" destId="{84AEC598-190C-4358-BE0E-1D1C8C59719F}" srcOrd="0" destOrd="0" presId="urn:microsoft.com/office/officeart/2005/8/layout/orgChart1"/>
    <dgm:cxn modelId="{67463FDD-D625-44F6-83A9-1F3A4941C9F3}" type="presParOf" srcId="{84AEC598-190C-4358-BE0E-1D1C8C59719F}" destId="{1CE79401-57A2-4791-A7D3-3C71BBFCEC86}" srcOrd="0" destOrd="0" presId="urn:microsoft.com/office/officeart/2005/8/layout/orgChart1"/>
    <dgm:cxn modelId="{39DD8756-CAA0-4A3F-8689-0DE39F9A10B7}" type="presParOf" srcId="{84AEC598-190C-4358-BE0E-1D1C8C59719F}" destId="{F0C2726D-68A5-4867-B198-9D6E157BC4A4}" srcOrd="1" destOrd="0" presId="urn:microsoft.com/office/officeart/2005/8/layout/orgChart1"/>
    <dgm:cxn modelId="{3A657F9E-9CA4-4AB0-B0D6-02BD01A5B9D0}" type="presParOf" srcId="{E69EEEA8-909D-404E-BEC7-1BAD276799F0}" destId="{BF423D3A-321C-414E-BF68-BA905D76B7E7}" srcOrd="1" destOrd="0" presId="urn:microsoft.com/office/officeart/2005/8/layout/orgChart1"/>
    <dgm:cxn modelId="{8E5DCEF4-1B4A-4CF3-A0EC-3465D74B1E9B}" type="presParOf" srcId="{E69EEEA8-909D-404E-BEC7-1BAD276799F0}" destId="{DEA559B7-C1B4-4371-AE35-22020FAA0F19}" srcOrd="2" destOrd="0" presId="urn:microsoft.com/office/officeart/2005/8/layout/orgChart1"/>
    <dgm:cxn modelId="{E9F58F20-5972-4841-8EF6-2908079F6351}" type="presParOf" srcId="{774FA968-C8C9-44F2-84D3-64EC5C46DE44}" destId="{763804D1-A022-4186-B687-ED574FDAC5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A4A59-8816-49C7-9C0C-361569A8C2DB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07526-EB24-4231-A2E8-922B9F6D69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14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 hangingPunct="1"/>
            <a:fld id="{5664BFCA-41BB-49CD-9B11-1380489265B7}" type="slidenum">
              <a:rPr lang="es-ES" smtClean="0">
                <a:solidFill>
                  <a:srgbClr val="000000"/>
                </a:solidFill>
                <a:latin typeface="Arial" charset="0"/>
              </a:rPr>
              <a:pPr eaLnBrk="1" hangingPunct="1"/>
              <a:t>11</a:t>
            </a:fld>
            <a:endParaRPr lang="es-E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20" y="4342991"/>
            <a:ext cx="5485761" cy="411807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0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D5CA7-4CD1-4F9C-AC2B-AD17031D37F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82205-70F8-49CB-B5FD-9892C315404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5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7B20-3899-4B3C-AF02-E99A320168F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16941-C2B5-4080-B026-36A05FB740D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737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niq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77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79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80" name="Rectangle 3"/>
          <p:cNvSpPr/>
          <p:nvPr/>
        </p:nvSpPr>
        <p:spPr>
          <a:xfrm>
            <a:off x="300504" y="324464"/>
            <a:ext cx="8543003" cy="62090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4672358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Bot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88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8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9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687056"/>
            <a:ext cx="2286900" cy="216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9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86917" y="3687056"/>
            <a:ext cx="2286901" cy="216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9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573815" y="3687056"/>
            <a:ext cx="2286901" cy="216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9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60715" y="3687056"/>
            <a:ext cx="2286901" cy="216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542179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01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0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74006" y="0"/>
            <a:ext cx="2970001" cy="34308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197257" y="3427200"/>
            <a:ext cx="2970002" cy="34308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6668725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12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14" name="Rectangle 2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315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333375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8705633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23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25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434640" y="16"/>
            <a:ext cx="2117772" cy="4336027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3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14063" y="2521972"/>
            <a:ext cx="2117772" cy="4336028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47789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34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987224" y="1543964"/>
            <a:ext cx="2127578" cy="3711669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898838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e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44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46" name="Picture Placeholder 3"/>
          <p:cNvSpPr>
            <a:spLocks noGrp="1"/>
          </p:cNvSpPr>
          <p:nvPr>
            <p:ph type="pic" idx="13"/>
          </p:nvPr>
        </p:nvSpPr>
        <p:spPr>
          <a:xfrm>
            <a:off x="13" y="0"/>
            <a:ext cx="6205385" cy="6858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621749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54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56" name="Picture Placeholder 3"/>
          <p:cNvSpPr>
            <a:spLocks noGrp="1"/>
          </p:cNvSpPr>
          <p:nvPr>
            <p:ph type="pic" idx="13"/>
          </p:nvPr>
        </p:nvSpPr>
        <p:spPr>
          <a:xfrm>
            <a:off x="3200400" y="566057"/>
            <a:ext cx="5943600" cy="6291944"/>
          </a:xfrm>
          <a:prstGeom prst="rect">
            <a:avLst/>
          </a:prstGeom>
          <a:effectLst>
            <a:outerShdw blurRad="50800" dist="38100" dir="8100000" rotWithShape="0">
              <a:srgbClr val="FFFFFF">
                <a:alpha val="69000"/>
              </a:srgbClr>
            </a:outerShdw>
          </a:effectLst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16019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6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425875" y="1707044"/>
            <a:ext cx="1464023" cy="3411368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365" name="TextBox 6"/>
          <p:cNvSpPr txBox="1"/>
          <p:nvPr/>
        </p:nvSpPr>
        <p:spPr>
          <a:xfrm>
            <a:off x="357023" y="6360478"/>
            <a:ext cx="3171635" cy="32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/>
          <a:p>
            <a:pPr defTabSz="766437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6437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366" name="TextBox 7"/>
          <p:cNvSpPr txBox="1"/>
          <p:nvPr/>
        </p:nvSpPr>
        <p:spPr>
          <a:xfrm>
            <a:off x="7942738" y="6406877"/>
            <a:ext cx="800345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2653559172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7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75" name="Picture Placeholder 13"/>
          <p:cNvSpPr>
            <a:spLocks noGrp="1"/>
          </p:cNvSpPr>
          <p:nvPr>
            <p:ph type="pic" sz="half" idx="13"/>
          </p:nvPr>
        </p:nvSpPr>
        <p:spPr>
          <a:xfrm>
            <a:off x="5227629" y="1623849"/>
            <a:ext cx="2716319" cy="6437587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748152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2F1B-70A8-40B3-854D-3B7BC9B170B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F1FF-E0B7-4CF0-9553-D77A2362B8E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445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83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85" name="Rectangle 6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38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011718" y="5355771"/>
            <a:ext cx="1454970" cy="3532202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38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95024" y="3933371"/>
            <a:ext cx="1454970" cy="3544146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38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8801" y="5355771"/>
            <a:ext cx="1454970" cy="3532202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38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992345" y="3933371"/>
            <a:ext cx="1454970" cy="3544146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51093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97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9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9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459975" y="3115106"/>
            <a:ext cx="2189717" cy="510335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629163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07" name="Picture Placeholder 1"/>
          <p:cNvSpPr>
            <a:spLocks noGrp="1"/>
          </p:cNvSpPr>
          <p:nvPr>
            <p:ph type="pic" sz="half" idx="13"/>
          </p:nvPr>
        </p:nvSpPr>
        <p:spPr>
          <a:xfrm>
            <a:off x="5509528" y="1573577"/>
            <a:ext cx="4469084" cy="3763204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408" name="TextBox 6"/>
          <p:cNvSpPr txBox="1"/>
          <p:nvPr/>
        </p:nvSpPr>
        <p:spPr>
          <a:xfrm>
            <a:off x="357023" y="6360478"/>
            <a:ext cx="3171635" cy="32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/>
          <a:p>
            <a:pPr defTabSz="766437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6437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409" name="TextBox 7"/>
          <p:cNvSpPr txBox="1"/>
          <p:nvPr/>
        </p:nvSpPr>
        <p:spPr>
          <a:xfrm>
            <a:off x="7942738" y="6406877"/>
            <a:ext cx="800345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905237856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17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505832" y="3187794"/>
            <a:ext cx="2181413" cy="1847089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420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1447794" y="3187794"/>
            <a:ext cx="2181413" cy="1847089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4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39390" y="3544646"/>
            <a:ext cx="2461312" cy="2071117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501670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29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31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4875518" y="2373911"/>
            <a:ext cx="3103257" cy="2610613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080817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39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41" name="Rectangle 2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442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046788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231043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50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32274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/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CC79E-B1B7-4A71-9700-C6506BD7671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900644832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92CF49-9DDF-4301-9CBE-6DB70868C8D0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4205578567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800172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uca.es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2886809" y="0"/>
            <a:ext cx="2079715" cy="6858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300FA-D6D3-4B52-BCF8-1F9BDC18E47B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77606048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per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57204" y="6361130"/>
            <a:ext cx="742775" cy="27662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33" tIns="45533" rIns="45533" bIns="4553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280">
              <a:defRPr/>
            </a:pPr>
            <a:r>
              <a:rPr>
                <a:solidFill>
                  <a:prstClr val="black"/>
                </a:solidFill>
              </a:rPr>
              <a:t>WOLF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6472256" y="6375408"/>
            <a:ext cx="1928997" cy="26123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33" tIns="45533" rIns="45533" bIns="45533">
            <a:spAutoFit/>
          </a:bodyPr>
          <a:lstStyle>
            <a:lvl1pPr>
              <a:defRPr sz="1100" spc="400"/>
            </a:lvl1pPr>
          </a:lstStyle>
          <a:p>
            <a:pPr defTabSz="640280">
              <a:defRPr/>
            </a:pPr>
            <a:r>
              <a:rPr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www.website.com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67461"/>
            <a:ext cx="9144000" cy="790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33" tIns="45533" rIns="45533" bIns="45533" anchor="ctr"/>
          <a:lstStyle/>
          <a:p>
            <a:pPr algn="ctr" defTabSz="640280" fontAlgn="base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8E135-0FEB-4A02-AD06-764A5721CDE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52471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3"/>
          <p:cNvSpPr>
            <a:spLocks noGrp="1"/>
          </p:cNvSpPr>
          <p:nvPr>
            <p:ph type="pic" idx="13"/>
          </p:nvPr>
        </p:nvSpPr>
        <p:spPr>
          <a:xfrm>
            <a:off x="4966520" y="0"/>
            <a:ext cx="4177482" cy="6858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D0E0B-8518-4C36-8920-D5857CC576E9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533703481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2023" y="856020"/>
            <a:ext cx="4136925" cy="2934316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37472" y="3907707"/>
            <a:ext cx="3746091" cy="2109636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4FDE0-89F2-4359-B40B-82461E6176B1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213631340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dd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484314" y="1548618"/>
            <a:ext cx="2160000" cy="288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401A6-7A69-4243-8CC2-72ED95B08D41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471103591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79" name="Picture Placeholder 3"/>
          <p:cNvSpPr>
            <a:spLocks noGrp="1"/>
          </p:cNvSpPr>
          <p:nvPr>
            <p:ph type="pic" idx="13"/>
          </p:nvPr>
        </p:nvSpPr>
        <p:spPr>
          <a:xfrm>
            <a:off x="11" y="0"/>
            <a:ext cx="4302919" cy="6858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B9795-3270-45BB-931E-33F1DCB7A18A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99451469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et Th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8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62333" y="2522000"/>
            <a:ext cx="1620001" cy="216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9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835383" y="2005776"/>
            <a:ext cx="1620001" cy="2160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9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708430" y="2522007"/>
            <a:ext cx="1620001" cy="216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92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581477" y="2522000"/>
            <a:ext cx="1620001" cy="216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8" name="Número de diapositiva"/>
          <p:cNvSpPr txBox="1">
            <a:spLocks noGrp="1"/>
          </p:cNvSpPr>
          <p:nvPr>
            <p:ph type="sldNum" sz="quarter" idx="17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04E6D-9436-4334-BF6F-45AA76A11E22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486755524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Boss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1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76845" y="1437782"/>
            <a:ext cx="1378929" cy="1838572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FC63E4-BF4F-4BF2-A75E-CAF9822DC0A5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416734244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357237" y="6360336"/>
            <a:ext cx="3171462" cy="32344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/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kumimoji="0" sz="800" b="0" i="0" u="none" strike="noStrike" kern="0" cap="none" spc="257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kumimoji="0" sz="800" b="0" i="0" u="none" strike="noStrike" kern="0" cap="none" spc="257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7942824" y="6407215"/>
            <a:ext cx="800172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1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30121" y="1946787"/>
            <a:ext cx="1890001" cy="252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620101" y="1946787"/>
            <a:ext cx="1890002" cy="252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510120" y="1946787"/>
            <a:ext cx="1890001" cy="252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16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113BE-B40A-4447-AB40-374005FE9C33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0742277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at Our CLient S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5929622"/>
            <a:ext cx="9144000" cy="9283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marL="0" marR="0" lvl="0" indent="0" algn="ctr" defTabSz="76376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MS PGothic" pitchFamily="34" charset="-128"/>
              <a:cs typeface="Helvetica"/>
              <a:sym typeface="Source Sans Pro"/>
            </a:endParaRPr>
          </a:p>
        </p:txBody>
      </p:sp>
      <p:sp>
        <p:nvSpPr>
          <p:cNvPr id="1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33258" y="2086713"/>
            <a:ext cx="1109700" cy="14796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2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30606" y="2086711"/>
            <a:ext cx="1109700" cy="14796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2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027960" y="1791747"/>
            <a:ext cx="1109700" cy="14796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2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425310" y="2086713"/>
            <a:ext cx="1109700" cy="14796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2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822663" y="2086713"/>
            <a:ext cx="1109700" cy="14796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0" name="Número de diapositiva"/>
          <p:cNvSpPr txBox="1">
            <a:spLocks noGrp="1"/>
          </p:cNvSpPr>
          <p:nvPr>
            <p:ph type="sldNum" sz="quarter" idx="18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29F05-D222-4DBD-9B64-84133821E14F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913751789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13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5975252" y="0"/>
            <a:ext cx="3168750" cy="252984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40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4114812" y="436101"/>
            <a:ext cx="3492305" cy="4459459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05282" y="3584916"/>
            <a:ext cx="3492305" cy="3273084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4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65737" y="1219199"/>
            <a:ext cx="1978271" cy="4459459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8" name="Número de diapositiva"/>
          <p:cNvSpPr txBox="1">
            <a:spLocks noGrp="1"/>
          </p:cNvSpPr>
          <p:nvPr>
            <p:ph type="sldNum" sz="quarter" idx="17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3F52A-7F71-47A6-BB10-8289B6828D34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419698850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152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573804" y="4"/>
            <a:ext cx="4573801" cy="34272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53" name="Picture Placeholder 4"/>
          <p:cNvSpPr>
            <a:spLocks noGrp="1"/>
          </p:cNvSpPr>
          <p:nvPr>
            <p:ph type="pic" sz="half" idx="14"/>
          </p:nvPr>
        </p:nvSpPr>
        <p:spPr>
          <a:xfrm>
            <a:off x="0" y="3430806"/>
            <a:ext cx="4573800" cy="34272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BBE4D-CCFC-4789-A3BE-D0CDBC42B75A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148864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11AF-5E97-4C6F-B74A-652CC46CF763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1301B-3093-46A0-B10E-EAECE4710AB8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165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173" name="Picture Placeholder 3"/>
          <p:cNvSpPr>
            <a:spLocks noGrp="1"/>
          </p:cNvSpPr>
          <p:nvPr>
            <p:ph type="pic" idx="13"/>
          </p:nvPr>
        </p:nvSpPr>
        <p:spPr>
          <a:xfrm>
            <a:off x="0" y="3288929"/>
            <a:ext cx="9144000" cy="356911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5E4AF-D02C-4E17-9C33-6F264D185860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116850898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183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214358" y="1253613"/>
            <a:ext cx="4605618" cy="400501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CFB0D-C22E-4D22-B1E8-B6F194C4CC14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418145351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73857" y="3322310"/>
            <a:ext cx="2943884" cy="2177738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9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73858" y="33"/>
            <a:ext cx="1990029" cy="3138985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E769B-9310-4BD3-AFC1-28814D624E6B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476440683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37" y="6360336"/>
            <a:ext cx="3171462" cy="32344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/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kumimoji="0" sz="800" b="0" i="0" u="none" strike="noStrike" kern="0" cap="none" spc="257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kumimoji="0" sz="800" b="0" i="0" u="none" strike="noStrike" kern="0" cap="none" spc="257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7942824" y="6407215"/>
            <a:ext cx="800172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2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62362" y="988171"/>
            <a:ext cx="1350001" cy="180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0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95798" y="3736289"/>
            <a:ext cx="1350001" cy="180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A7DF5-F407-44B9-9EE3-1514EDDA9461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559146194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66865"/>
            <a:ext cx="9144000" cy="7911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marL="0" marR="0" lvl="0" indent="0" algn="ctr" defTabSz="76376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MS PGothic" pitchFamily="34" charset="-128"/>
              <a:cs typeface="Helvetica"/>
              <a:sym typeface="Source Sans Pro"/>
            </a:endParaRPr>
          </a:p>
        </p:txBody>
      </p:sp>
      <p:sp>
        <p:nvSpPr>
          <p:cNvPr id="216" name="Picture Placeholder 3"/>
          <p:cNvSpPr>
            <a:spLocks noGrp="1"/>
          </p:cNvSpPr>
          <p:nvPr>
            <p:ph type="pic" idx="13"/>
          </p:nvPr>
        </p:nvSpPr>
        <p:spPr>
          <a:xfrm>
            <a:off x="4" y="0"/>
            <a:ext cx="4568429" cy="6858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BE7A3-9C8B-42DE-8C31-919F1CE4B0AE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834623675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37" y="6360336"/>
            <a:ext cx="3171462" cy="32344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/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kumimoji="0" sz="800" b="0" i="0" u="none" strike="noStrike" kern="0" cap="none" spc="257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kumimoji="0" sz="800" b="0" i="0" u="none" strike="noStrike" kern="0" cap="none" spc="257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7942824" y="6407215"/>
            <a:ext cx="800172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224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070556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57143-5061-4B02-A55A-5ACD58C40282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856263049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with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2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73656" y="2128122"/>
            <a:ext cx="2160001" cy="2160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3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11097" y="2128122"/>
            <a:ext cx="2160000" cy="2160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3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36189" y="2128122"/>
            <a:ext cx="2160001" cy="2160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16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32AF4-C5F6-42B8-9AF1-A778D614D083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236214633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24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011572" y="1441967"/>
            <a:ext cx="1620001" cy="2160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4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581477" y="1441967"/>
            <a:ext cx="1620001" cy="2160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88D85-9EC3-405A-9865-E03B71803AEF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4149498917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ecial 1/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316046" y="0"/>
            <a:ext cx="2628250" cy="6858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574F5-7877-438E-AD7B-6623AA20FEF8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461327936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l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066865"/>
            <a:ext cx="9144000" cy="7911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marL="0" marR="0" lvl="0" indent="0" algn="ctr" defTabSz="76376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MS PGothic" pitchFamily="34" charset="-128"/>
              <a:cs typeface="Helvetica"/>
              <a:sym typeface="Source Sans Pro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459935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marL="0" marR="0" lvl="0" indent="0" algn="ctr" defTabSz="76376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MS PGothic" pitchFamily="34" charset="-128"/>
              <a:cs typeface="Helvetica"/>
              <a:sym typeface="Source Sans Pro"/>
            </a:endParaRPr>
          </a:p>
        </p:txBody>
      </p:sp>
      <p:sp>
        <p:nvSpPr>
          <p:cNvPr id="269" name="Picture Placeholder 5"/>
          <p:cNvSpPr>
            <a:spLocks noGrp="1"/>
          </p:cNvSpPr>
          <p:nvPr>
            <p:ph type="pic" idx="13"/>
          </p:nvPr>
        </p:nvSpPr>
        <p:spPr>
          <a:xfrm>
            <a:off x="412551" y="434975"/>
            <a:ext cx="8318898" cy="598805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E6C78-1CFF-4DA4-A6F9-1C6A44D9A717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84706546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2B22-E120-4BF4-8DAD-F32BCE1A2556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CB01-D387-45B4-A7E2-366A90028604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009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niq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marL="0" marR="0" lvl="0" indent="0" algn="ctr" defTabSz="76376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MS PGothic" pitchFamily="34" charset="-128"/>
              <a:cs typeface="Helvetica"/>
              <a:sym typeface="Source Sans Pro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303" y="324741"/>
            <a:ext cx="8543405" cy="62085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marL="0" marR="0" lvl="0" indent="0" algn="ctr" defTabSz="76376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MS PGothic" pitchFamily="34" charset="-128"/>
              <a:cs typeface="Helvetica"/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37E1C-A99A-42E5-9884-693DB5F1F25F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820448159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Bot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29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687074"/>
            <a:ext cx="2286900" cy="216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9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86928" y="3687074"/>
            <a:ext cx="2286901" cy="216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9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573827" y="3687074"/>
            <a:ext cx="2286901" cy="216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9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60725" y="3687074"/>
            <a:ext cx="2286901" cy="216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8" name="Número de diapositiva"/>
          <p:cNvSpPr txBox="1">
            <a:spLocks noGrp="1"/>
          </p:cNvSpPr>
          <p:nvPr>
            <p:ph type="sldNum" sz="quarter" idx="17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5EC85-09F6-4CE6-BEB7-19C4D19FBBEB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4112510366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74006" y="0"/>
            <a:ext cx="2970001" cy="34308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197252" y="3427200"/>
            <a:ext cx="2970002" cy="34308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295BC-9EA1-48D1-AF52-27188937B22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446121931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066865"/>
            <a:ext cx="9144000" cy="7911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marL="0" marR="0" lvl="0" indent="0" algn="ctr" defTabSz="76376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MS PGothic" pitchFamily="34" charset="-128"/>
              <a:cs typeface="Helvetica"/>
              <a:sym typeface="Source Sans Pro"/>
            </a:endParaRPr>
          </a:p>
        </p:txBody>
      </p:sp>
      <p:sp>
        <p:nvSpPr>
          <p:cNvPr id="315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333375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91239D-D5CB-454B-BE1E-1D347468C480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486104748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325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434640" y="35"/>
            <a:ext cx="2117772" cy="4336027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14066" y="2521972"/>
            <a:ext cx="2117772" cy="4336028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7D818-F60B-4EE8-AD60-B40C3764CE8E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072339659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3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987224" y="1543964"/>
            <a:ext cx="2127578" cy="3711669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B82BF-A829-4ADD-91ED-6324CA731F06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117539145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e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346" name="Picture Placeholder 3"/>
          <p:cNvSpPr>
            <a:spLocks noGrp="1"/>
          </p:cNvSpPr>
          <p:nvPr>
            <p:ph type="pic" idx="13"/>
          </p:nvPr>
        </p:nvSpPr>
        <p:spPr>
          <a:xfrm>
            <a:off x="21" y="0"/>
            <a:ext cx="6205385" cy="6858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27CAC-2B5A-4D71-A838-9DBBA1FDD6B3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746931126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356" name="Picture Placeholder 3"/>
          <p:cNvSpPr>
            <a:spLocks noGrp="1"/>
          </p:cNvSpPr>
          <p:nvPr>
            <p:ph type="pic" idx="13"/>
          </p:nvPr>
        </p:nvSpPr>
        <p:spPr>
          <a:xfrm>
            <a:off x="3200400" y="566057"/>
            <a:ext cx="5943600" cy="6291944"/>
          </a:xfrm>
          <a:prstGeom prst="rect">
            <a:avLst/>
          </a:prstGeom>
          <a:effectLst>
            <a:outerShdw blurRad="50800" dist="38100" dir="8100000" rotWithShape="0">
              <a:srgbClr val="FFFFFF">
                <a:alpha val="69000"/>
              </a:srgbClr>
            </a:outerShdw>
          </a:effectLst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FE596-A557-40AF-93D5-02F0C5F156D2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809704818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37" y="6360336"/>
            <a:ext cx="3171462" cy="32344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/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kumimoji="0" sz="800" b="0" i="0" u="none" strike="noStrike" kern="0" cap="none" spc="257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kumimoji="0" sz="800" b="0" i="0" u="none" strike="noStrike" kern="0" cap="none" spc="257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7942824" y="6407215"/>
            <a:ext cx="800172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36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425875" y="1707044"/>
            <a:ext cx="1464023" cy="3411368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E11C8-59BA-42F0-9994-6B6E3860C2DB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840802625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375" name="Picture Placeholder 13"/>
          <p:cNvSpPr>
            <a:spLocks noGrp="1"/>
          </p:cNvSpPr>
          <p:nvPr>
            <p:ph type="pic" sz="half" idx="13"/>
          </p:nvPr>
        </p:nvSpPr>
        <p:spPr>
          <a:xfrm>
            <a:off x="5227629" y="1623849"/>
            <a:ext cx="2716319" cy="6437587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9E3E0-0966-4348-AA31-1BECD53CECA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14354341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52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8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61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1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6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1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3B5E2-70AD-4AF6-83F4-E38CC925FFB3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A81A8-D17E-45D5-9D00-5EA5359232B9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6431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066865"/>
            <a:ext cx="9144000" cy="7911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marL="0" marR="0" lvl="0" indent="0" algn="ctr" defTabSz="76376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MS PGothic" pitchFamily="34" charset="-128"/>
              <a:cs typeface="Helvetica"/>
              <a:sym typeface="Source Sans Pro"/>
            </a:endParaRPr>
          </a:p>
        </p:txBody>
      </p:sp>
      <p:sp>
        <p:nvSpPr>
          <p:cNvPr id="38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011718" y="5355771"/>
            <a:ext cx="1454970" cy="3532202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8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95024" y="3933371"/>
            <a:ext cx="1454970" cy="3544146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8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8801" y="5355771"/>
            <a:ext cx="1454970" cy="3532202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8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992345" y="3933371"/>
            <a:ext cx="1454970" cy="3544146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9" name="Número de diapositiva"/>
          <p:cNvSpPr txBox="1">
            <a:spLocks noGrp="1"/>
          </p:cNvSpPr>
          <p:nvPr>
            <p:ph type="sldNum" sz="quarter" idx="17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4E8EB-9756-46B2-B2E9-2349604A107C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031988455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39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459975" y="3115106"/>
            <a:ext cx="2189717" cy="510335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5CA58-C6A8-488E-A2FB-CF2FB3ADCDC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43628782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4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505837" y="3187794"/>
            <a:ext cx="2181413" cy="1847089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420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1447808" y="3187794"/>
            <a:ext cx="2181413" cy="1847089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4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39396" y="3544657"/>
            <a:ext cx="2461312" cy="2071117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16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B8D2F-AEC7-4178-B447-C229FFBE4ED2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384775490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431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4875518" y="2373911"/>
            <a:ext cx="3103257" cy="2610613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5DF87-4855-454C-8AFD-009152CFCF93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087705201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066865"/>
            <a:ext cx="9144000" cy="7911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marL="0" marR="0" lvl="0" indent="0" algn="ctr" defTabSz="76376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MS PGothic" pitchFamily="34" charset="-128"/>
              <a:cs typeface="Helvetica"/>
              <a:sym typeface="Source Sans Pro"/>
            </a:endParaRPr>
          </a:p>
        </p:txBody>
      </p:sp>
      <p:sp>
        <p:nvSpPr>
          <p:cNvPr id="442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046788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A460E-FB7C-49CF-9A7E-0CEF562DDBD3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620293483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t>WOLF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marL="0" marR="0" lvl="0" indent="0" algn="l" defTabSz="7647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40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Helvetica"/>
                <a:sym typeface="Source Sans Pro"/>
              </a:rPr>
              <a:t>www.website.com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453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16009-CE6F-4ECE-A4B1-42718FC484A6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454533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794043029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1AA1A-8693-402D-8907-C5664FBF7FBE}" type="datetimeFigureOut"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l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09/06/2022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4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39CDA-5470-4365-8415-53CC0939553C}" type="slidenum">
              <a:rPr kumimoji="0" lang="es-ES" altLang="es-ES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764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4802300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EDFC8-B5CC-4FBC-8EC9-EAF740BD39D3}" type="datetime1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09/06/2022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4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8C176-5E15-48A3-9D4F-485E51216028}" type="slidenum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9416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F26D8-0421-4838-B1E0-6593C1331A23}" type="datetime1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09/06/2022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4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346BA-2D67-40A9-9012-44D3606F308C}" type="slidenum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4993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4421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4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5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7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3D50-4485-4CAF-B426-5707602D34CC}" type="datetime1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09/06/2022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4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0326E-E0C1-477A-80ED-15A208B8D6B7}" type="slidenum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92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877" y="2276475"/>
            <a:ext cx="5773738" cy="643890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7045" y="2276475"/>
            <a:ext cx="5775325" cy="643890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AB87F-1A42-4DB9-BA74-83713D7CBD41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333A-864D-40F1-8C80-CFCF0EEECA25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177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50876" y="2276475"/>
            <a:ext cx="5773738" cy="643890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7015" y="2276475"/>
            <a:ext cx="5775325" cy="643890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ABF7A-125C-4009-B725-CA743A47C763}" type="datetime1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09/06/2022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4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9FF0D-A142-44C8-9B04-8578F064509B}" type="slidenum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9532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216" indent="0">
              <a:buNone/>
              <a:defRPr sz="2300" b="1"/>
            </a:lvl2pPr>
            <a:lvl3pPr marL="1088431" indent="0">
              <a:buNone/>
              <a:defRPr sz="2200" b="1"/>
            </a:lvl3pPr>
            <a:lvl4pPr marL="1632647" indent="0">
              <a:buNone/>
              <a:defRPr sz="1900" b="1"/>
            </a:lvl4pPr>
            <a:lvl5pPr marL="2176862" indent="0">
              <a:buNone/>
              <a:defRPr sz="1900" b="1"/>
            </a:lvl5pPr>
            <a:lvl6pPr marL="2721078" indent="0">
              <a:buNone/>
              <a:defRPr sz="1900" b="1"/>
            </a:lvl6pPr>
            <a:lvl7pPr marL="3265293" indent="0">
              <a:buNone/>
              <a:defRPr sz="1900" b="1"/>
            </a:lvl7pPr>
            <a:lvl8pPr marL="3809509" indent="0">
              <a:buNone/>
              <a:defRPr sz="1900" b="1"/>
            </a:lvl8pPr>
            <a:lvl9pPr marL="4353725" indent="0">
              <a:buNone/>
              <a:defRPr sz="19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216" indent="0">
              <a:buNone/>
              <a:defRPr sz="2300" b="1"/>
            </a:lvl2pPr>
            <a:lvl3pPr marL="1088431" indent="0">
              <a:buNone/>
              <a:defRPr sz="2200" b="1"/>
            </a:lvl3pPr>
            <a:lvl4pPr marL="1632647" indent="0">
              <a:buNone/>
              <a:defRPr sz="1900" b="1"/>
            </a:lvl4pPr>
            <a:lvl5pPr marL="2176862" indent="0">
              <a:buNone/>
              <a:defRPr sz="1900" b="1"/>
            </a:lvl5pPr>
            <a:lvl6pPr marL="2721078" indent="0">
              <a:buNone/>
              <a:defRPr sz="1900" b="1"/>
            </a:lvl6pPr>
            <a:lvl7pPr marL="3265293" indent="0">
              <a:buNone/>
              <a:defRPr sz="1900" b="1"/>
            </a:lvl7pPr>
            <a:lvl8pPr marL="3809509" indent="0">
              <a:buNone/>
              <a:defRPr sz="1900" b="1"/>
            </a:lvl8pPr>
            <a:lvl9pPr marL="4353725" indent="0">
              <a:buNone/>
              <a:defRPr sz="19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22460-546E-4048-8F0C-1E2B37D93A8A}" type="datetime1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09/06/2022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4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B80F1-ED11-4038-A7ED-52300F0861DD}" type="slidenum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0185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016A6-1079-44C7-9EF2-36761A0A84BB}" type="datetime1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09/06/2022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4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EB75F-41F5-4A2A-BDDC-48F6C9E2FD69}" type="slidenum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3682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5D451-B4F3-4965-8FF6-2E6E04179DED}" type="datetime1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09/06/2022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4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FC00C-D692-410C-A1C3-E26AD960FE09}" type="slidenum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7644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1" indent="0">
              <a:buNone/>
              <a:defRPr sz="1200"/>
            </a:lvl3pPr>
            <a:lvl4pPr marL="1632647" indent="0">
              <a:buNone/>
              <a:defRPr sz="1100"/>
            </a:lvl4pPr>
            <a:lvl5pPr marL="2176862" indent="0">
              <a:buNone/>
              <a:defRPr sz="1100"/>
            </a:lvl5pPr>
            <a:lvl6pPr marL="2721078" indent="0">
              <a:buNone/>
              <a:defRPr sz="1100"/>
            </a:lvl6pPr>
            <a:lvl7pPr marL="3265293" indent="0">
              <a:buNone/>
              <a:defRPr sz="1100"/>
            </a:lvl7pPr>
            <a:lvl8pPr marL="3809509" indent="0">
              <a:buNone/>
              <a:defRPr sz="1100"/>
            </a:lvl8pPr>
            <a:lvl9pPr marL="4353725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6D155-10C7-498A-A5DB-DA1CF55738C6}" type="datetime1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09/06/2022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4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935CC-F434-4860-9AB8-ADA8BFD70B21}" type="slidenum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48046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216" indent="0">
              <a:buNone/>
              <a:defRPr sz="3300"/>
            </a:lvl2pPr>
            <a:lvl3pPr marL="1088431" indent="0">
              <a:buNone/>
              <a:defRPr sz="2800"/>
            </a:lvl3pPr>
            <a:lvl4pPr marL="1632647" indent="0">
              <a:buNone/>
              <a:defRPr sz="2300"/>
            </a:lvl4pPr>
            <a:lvl5pPr marL="2176862" indent="0">
              <a:buNone/>
              <a:defRPr sz="2300"/>
            </a:lvl5pPr>
            <a:lvl6pPr marL="2721078" indent="0">
              <a:buNone/>
              <a:defRPr sz="2300"/>
            </a:lvl6pPr>
            <a:lvl7pPr marL="3265293" indent="0">
              <a:buNone/>
              <a:defRPr sz="2300"/>
            </a:lvl7pPr>
            <a:lvl8pPr marL="3809509" indent="0">
              <a:buNone/>
              <a:defRPr sz="2300"/>
            </a:lvl8pPr>
            <a:lvl9pPr marL="4353725" indent="0">
              <a:buNone/>
              <a:defRPr sz="23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1" indent="0">
              <a:buNone/>
              <a:defRPr sz="1200"/>
            </a:lvl3pPr>
            <a:lvl4pPr marL="1632647" indent="0">
              <a:buNone/>
              <a:defRPr sz="1100"/>
            </a:lvl4pPr>
            <a:lvl5pPr marL="2176862" indent="0">
              <a:buNone/>
              <a:defRPr sz="1100"/>
            </a:lvl5pPr>
            <a:lvl6pPr marL="2721078" indent="0">
              <a:buNone/>
              <a:defRPr sz="1100"/>
            </a:lvl6pPr>
            <a:lvl7pPr marL="3265293" indent="0">
              <a:buNone/>
              <a:defRPr sz="1100"/>
            </a:lvl7pPr>
            <a:lvl8pPr marL="3809509" indent="0">
              <a:buNone/>
              <a:defRPr sz="1100"/>
            </a:lvl8pPr>
            <a:lvl9pPr marL="4353725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452A6-DB7C-459A-A8FB-A993222BA869}" type="datetime1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09/06/2022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4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A11EA-8E71-4917-B461-076CE3212716}" type="slidenum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77662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F3F955-86E0-4589-9FA5-8F7C781A3BCC}" type="datetime1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09/06/2022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4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3D92-8793-44C7-92A1-7821F4A09A54}" type="slidenum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9404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5" y="390525"/>
            <a:ext cx="2924175" cy="8324850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485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C0BB4-2CF2-4EA4-9BC8-8EEEC8738148}" type="datetime1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09/06/2022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54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2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B070E-F615-47AF-A44F-13439F714628}" type="slidenum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27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706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228" indent="0">
              <a:buNone/>
              <a:defRPr sz="1900" b="1"/>
            </a:lvl2pPr>
            <a:lvl3pPr marL="910450" indent="0">
              <a:buNone/>
              <a:defRPr sz="1800" b="1"/>
            </a:lvl3pPr>
            <a:lvl4pPr marL="1365679" indent="0">
              <a:buNone/>
              <a:defRPr sz="1600" b="1"/>
            </a:lvl4pPr>
            <a:lvl5pPr marL="1820894" indent="0">
              <a:buNone/>
              <a:defRPr sz="1600" b="1"/>
            </a:lvl5pPr>
            <a:lvl6pPr marL="2276127" indent="0">
              <a:buNone/>
              <a:defRPr sz="1600" b="1"/>
            </a:lvl6pPr>
            <a:lvl7pPr marL="2731353" indent="0">
              <a:buNone/>
              <a:defRPr sz="1600" b="1"/>
            </a:lvl7pPr>
            <a:lvl8pPr marL="3186572" indent="0">
              <a:buNone/>
              <a:defRPr sz="1600" b="1"/>
            </a:lvl8pPr>
            <a:lvl9pPr marL="364179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228" indent="0">
              <a:buNone/>
              <a:defRPr sz="1900" b="1"/>
            </a:lvl2pPr>
            <a:lvl3pPr marL="910450" indent="0">
              <a:buNone/>
              <a:defRPr sz="1800" b="1"/>
            </a:lvl3pPr>
            <a:lvl4pPr marL="1365679" indent="0">
              <a:buNone/>
              <a:defRPr sz="1600" b="1"/>
            </a:lvl4pPr>
            <a:lvl5pPr marL="1820894" indent="0">
              <a:buNone/>
              <a:defRPr sz="1600" b="1"/>
            </a:lvl5pPr>
            <a:lvl6pPr marL="2276127" indent="0">
              <a:buNone/>
              <a:defRPr sz="1600" b="1"/>
            </a:lvl6pPr>
            <a:lvl7pPr marL="2731353" indent="0">
              <a:buNone/>
              <a:defRPr sz="1600" b="1"/>
            </a:lvl7pPr>
            <a:lvl8pPr marL="3186572" indent="0">
              <a:buNone/>
              <a:defRPr sz="1600" b="1"/>
            </a:lvl8pPr>
            <a:lvl9pPr marL="364179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F517-239B-49A7-9AFC-331FC851130B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C1B7-7F0F-4D8F-A0C2-0251C10E848E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21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C98D-A2B5-4188-A0CE-236970223958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9C129-EE28-4EC3-AC43-B627E1330139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42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5ACF-9DC4-4586-B588-F002632DBF53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FBB8-9D39-42CA-B715-D47B3C07A741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6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897C9-5213-4AB6-A80F-2C14EBFA806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70F7-4A80-44D5-AAD6-36C100B2CD2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54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6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2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228" indent="0">
              <a:buNone/>
              <a:defRPr sz="1200"/>
            </a:lvl2pPr>
            <a:lvl3pPr marL="910450" indent="0">
              <a:buNone/>
              <a:defRPr sz="1000"/>
            </a:lvl3pPr>
            <a:lvl4pPr marL="1365679" indent="0">
              <a:buNone/>
              <a:defRPr sz="900"/>
            </a:lvl4pPr>
            <a:lvl5pPr marL="1820894" indent="0">
              <a:buNone/>
              <a:defRPr sz="900"/>
            </a:lvl5pPr>
            <a:lvl6pPr marL="2276127" indent="0">
              <a:buNone/>
              <a:defRPr sz="900"/>
            </a:lvl6pPr>
            <a:lvl7pPr marL="2731353" indent="0">
              <a:buNone/>
              <a:defRPr sz="900"/>
            </a:lvl7pPr>
            <a:lvl8pPr marL="3186572" indent="0">
              <a:buNone/>
              <a:defRPr sz="900"/>
            </a:lvl8pPr>
            <a:lvl9pPr marL="364179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F23DF-4F4D-40D8-81E0-E07812267942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201F-8D60-4AE6-A7FA-496BE5ABFA8C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56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228" indent="0">
              <a:buNone/>
              <a:defRPr sz="2700"/>
            </a:lvl2pPr>
            <a:lvl3pPr marL="910450" indent="0">
              <a:buNone/>
              <a:defRPr sz="2300"/>
            </a:lvl3pPr>
            <a:lvl4pPr marL="1365679" indent="0">
              <a:buNone/>
              <a:defRPr sz="1900"/>
            </a:lvl4pPr>
            <a:lvl5pPr marL="1820894" indent="0">
              <a:buNone/>
              <a:defRPr sz="1900"/>
            </a:lvl5pPr>
            <a:lvl6pPr marL="2276127" indent="0">
              <a:buNone/>
              <a:defRPr sz="1900"/>
            </a:lvl6pPr>
            <a:lvl7pPr marL="2731353" indent="0">
              <a:buNone/>
              <a:defRPr sz="1900"/>
            </a:lvl7pPr>
            <a:lvl8pPr marL="3186572" indent="0">
              <a:buNone/>
              <a:defRPr sz="1900"/>
            </a:lvl8pPr>
            <a:lvl9pPr marL="3641799" indent="0">
              <a:buNone/>
              <a:defRPr sz="19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228" indent="0">
              <a:buNone/>
              <a:defRPr sz="1200"/>
            </a:lvl2pPr>
            <a:lvl3pPr marL="910450" indent="0">
              <a:buNone/>
              <a:defRPr sz="1000"/>
            </a:lvl3pPr>
            <a:lvl4pPr marL="1365679" indent="0">
              <a:buNone/>
              <a:defRPr sz="900"/>
            </a:lvl4pPr>
            <a:lvl5pPr marL="1820894" indent="0">
              <a:buNone/>
              <a:defRPr sz="900"/>
            </a:lvl5pPr>
            <a:lvl6pPr marL="2276127" indent="0">
              <a:buNone/>
              <a:defRPr sz="900"/>
            </a:lvl6pPr>
            <a:lvl7pPr marL="2731353" indent="0">
              <a:buNone/>
              <a:defRPr sz="900"/>
            </a:lvl7pPr>
            <a:lvl8pPr marL="3186572" indent="0">
              <a:buNone/>
              <a:defRPr sz="900"/>
            </a:lvl8pPr>
            <a:lvl9pPr marL="364179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9D3E-9235-40D4-91DF-8AB0680AE9B6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13A3-0C64-4377-ADDA-99D4FC1207F1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23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89B9-6C6E-4E5C-8B48-195510291E45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EA382-5C4E-498C-AE5E-7F60E601B317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1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183" y="390525"/>
            <a:ext cx="2924175" cy="83248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8" y="390525"/>
            <a:ext cx="8624888" cy="83248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4438-A514-4DAC-BB12-9C371D118BA4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426A-B8B8-4073-A221-8060E2A47A48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95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8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09/06/2022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F4606A0-A961-4B06-AE90-CBE9D5B26D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662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09/06/2022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6A37EAF-9AF6-4586-B0B8-B7AA6173E7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861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5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3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85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4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09/06/2022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C021029-B449-4C1D-B834-78983C6262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684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3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3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09/06/2022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B50751C-049E-4BB0-B74A-7FE864D0BD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745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508" indent="0">
              <a:buNone/>
              <a:defRPr sz="1900" b="1"/>
            </a:lvl2pPr>
            <a:lvl3pPr marL="911010" indent="0">
              <a:buNone/>
              <a:defRPr sz="1800" b="1"/>
            </a:lvl3pPr>
            <a:lvl4pPr marL="1366517" indent="0">
              <a:buNone/>
              <a:defRPr sz="1600" b="1"/>
            </a:lvl4pPr>
            <a:lvl5pPr marL="1822016" indent="0">
              <a:buNone/>
              <a:defRPr sz="1600" b="1"/>
            </a:lvl5pPr>
            <a:lvl6pPr marL="2277529" indent="0">
              <a:buNone/>
              <a:defRPr sz="1600" b="1"/>
            </a:lvl6pPr>
            <a:lvl7pPr marL="2733028" indent="0">
              <a:buNone/>
              <a:defRPr sz="1600" b="1"/>
            </a:lvl7pPr>
            <a:lvl8pPr marL="3188537" indent="0">
              <a:buNone/>
              <a:defRPr sz="1600" b="1"/>
            </a:lvl8pPr>
            <a:lvl9pPr marL="364404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508" indent="0">
              <a:buNone/>
              <a:defRPr sz="1900" b="1"/>
            </a:lvl2pPr>
            <a:lvl3pPr marL="911010" indent="0">
              <a:buNone/>
              <a:defRPr sz="1800" b="1"/>
            </a:lvl3pPr>
            <a:lvl4pPr marL="1366517" indent="0">
              <a:buNone/>
              <a:defRPr sz="1600" b="1"/>
            </a:lvl4pPr>
            <a:lvl5pPr marL="1822016" indent="0">
              <a:buNone/>
              <a:defRPr sz="1600" b="1"/>
            </a:lvl5pPr>
            <a:lvl6pPr marL="2277529" indent="0">
              <a:buNone/>
              <a:defRPr sz="1600" b="1"/>
            </a:lvl6pPr>
            <a:lvl7pPr marL="2733028" indent="0">
              <a:buNone/>
              <a:defRPr sz="1600" b="1"/>
            </a:lvl7pPr>
            <a:lvl8pPr marL="3188537" indent="0">
              <a:buNone/>
              <a:defRPr sz="1600" b="1"/>
            </a:lvl8pPr>
            <a:lvl9pPr marL="364404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09/06/2022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7A170EE-1D9B-4D88-9CDF-4030FEB1B2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350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09/06/2022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482E06-682C-4166-95D3-6C5BEB83F1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73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53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0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66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2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7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2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A8EBB-7C47-4368-91B4-5703A354B98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FA52-0CC5-4BE1-A0CD-26062F3E2A2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6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09/06/2022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08CCDCE-9E17-4325-BD98-EA08EFDB89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261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7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6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7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508" indent="0">
              <a:buNone/>
              <a:defRPr sz="1200"/>
            </a:lvl2pPr>
            <a:lvl3pPr marL="911010" indent="0">
              <a:buNone/>
              <a:defRPr sz="1000"/>
            </a:lvl3pPr>
            <a:lvl4pPr marL="1366517" indent="0">
              <a:buNone/>
              <a:defRPr sz="900"/>
            </a:lvl4pPr>
            <a:lvl5pPr marL="1822016" indent="0">
              <a:buNone/>
              <a:defRPr sz="900"/>
            </a:lvl5pPr>
            <a:lvl6pPr marL="2277529" indent="0">
              <a:buNone/>
              <a:defRPr sz="900"/>
            </a:lvl6pPr>
            <a:lvl7pPr marL="2733028" indent="0">
              <a:buNone/>
              <a:defRPr sz="900"/>
            </a:lvl7pPr>
            <a:lvl8pPr marL="3188537" indent="0">
              <a:buNone/>
              <a:defRPr sz="900"/>
            </a:lvl8pPr>
            <a:lvl9pPr marL="364404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09/06/2022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1F01AC1-508F-45E0-8460-BC843025D7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454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508" indent="0">
              <a:buNone/>
              <a:defRPr sz="2700"/>
            </a:lvl2pPr>
            <a:lvl3pPr marL="911010" indent="0">
              <a:buNone/>
              <a:defRPr sz="2300"/>
            </a:lvl3pPr>
            <a:lvl4pPr marL="1366517" indent="0">
              <a:buNone/>
              <a:defRPr sz="1900"/>
            </a:lvl4pPr>
            <a:lvl5pPr marL="1822016" indent="0">
              <a:buNone/>
              <a:defRPr sz="1900"/>
            </a:lvl5pPr>
            <a:lvl6pPr marL="2277529" indent="0">
              <a:buNone/>
              <a:defRPr sz="1900"/>
            </a:lvl6pPr>
            <a:lvl7pPr marL="2733028" indent="0">
              <a:buNone/>
              <a:defRPr sz="1900"/>
            </a:lvl7pPr>
            <a:lvl8pPr marL="3188537" indent="0">
              <a:buNone/>
              <a:defRPr sz="1900"/>
            </a:lvl8pPr>
            <a:lvl9pPr marL="3644041" indent="0">
              <a:buNone/>
              <a:defRPr sz="19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508" indent="0">
              <a:buNone/>
              <a:defRPr sz="1200"/>
            </a:lvl2pPr>
            <a:lvl3pPr marL="911010" indent="0">
              <a:buNone/>
              <a:defRPr sz="1000"/>
            </a:lvl3pPr>
            <a:lvl4pPr marL="1366517" indent="0">
              <a:buNone/>
              <a:defRPr sz="900"/>
            </a:lvl4pPr>
            <a:lvl5pPr marL="1822016" indent="0">
              <a:buNone/>
              <a:defRPr sz="900"/>
            </a:lvl5pPr>
            <a:lvl6pPr marL="2277529" indent="0">
              <a:buNone/>
              <a:defRPr sz="900"/>
            </a:lvl6pPr>
            <a:lvl7pPr marL="2733028" indent="0">
              <a:buNone/>
              <a:defRPr sz="900"/>
            </a:lvl7pPr>
            <a:lvl8pPr marL="3188537" indent="0">
              <a:buNone/>
              <a:defRPr sz="900"/>
            </a:lvl8pPr>
            <a:lvl9pPr marL="364404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09/06/2022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280EB7A-9BFB-403D-A54A-C53F24D7E1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55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09/06/2022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1D73CEA-3FA2-4A87-B9E2-375DA717C3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817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09/06/2022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E0D85E1-ED14-4046-AAD6-2AD0DC6C18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126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/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C2EA1D-5832-4881-84B1-3FB5363D6A62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0020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per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67458"/>
            <a:ext cx="9144000" cy="790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B5738E-6264-4FAD-A934-ECEB53CBF391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3197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9AC791-8F57-400A-ABCF-BBBB33806888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671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0" y="6375414"/>
            <a:ext cx="814942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2886809" y="0"/>
            <a:ext cx="2079715" cy="6858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6618B4-5455-46EB-A314-9C45915410E0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4716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3"/>
          <p:cNvSpPr>
            <a:spLocks noGrp="1"/>
          </p:cNvSpPr>
          <p:nvPr>
            <p:ph type="pic" idx="13"/>
          </p:nvPr>
        </p:nvSpPr>
        <p:spPr>
          <a:xfrm>
            <a:off x="4966537" y="0"/>
            <a:ext cx="4177481" cy="6858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111D86-FE26-466B-8809-5617DD84CFF1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650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34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34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86C0-0545-4874-A047-EEA3F7EA186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63E9-00A8-4EE3-81EA-F28B68FE3FA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78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2006" y="856020"/>
            <a:ext cx="4136924" cy="2934316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37472" y="3907707"/>
            <a:ext cx="3746091" cy="2109636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2055A3-B4AE-48F4-8FA1-7D141290C917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0399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dd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484314" y="1548613"/>
            <a:ext cx="2160000" cy="288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B9C475-1312-4546-B893-E8B69288AEA3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1432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9" name="Picture Placeholder 3"/>
          <p:cNvSpPr>
            <a:spLocks noGrp="1"/>
          </p:cNvSpPr>
          <p:nvPr>
            <p:ph type="pic" idx="13"/>
          </p:nvPr>
        </p:nvSpPr>
        <p:spPr>
          <a:xfrm>
            <a:off x="11" y="0"/>
            <a:ext cx="4302919" cy="6858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6D0981-BFA3-4702-AB66-793A22F643F8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8932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et Th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8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62333" y="2521999"/>
            <a:ext cx="1620001" cy="216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9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835383" y="2005776"/>
            <a:ext cx="1620001" cy="2160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9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708430" y="2521999"/>
            <a:ext cx="1620001" cy="216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92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581477" y="2521999"/>
            <a:ext cx="1620001" cy="216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8" name="Número de diapositiva"/>
          <p:cNvSpPr txBox="1">
            <a:spLocks noGrp="1"/>
          </p:cNvSpPr>
          <p:nvPr>
            <p:ph type="sldNum" sz="quarter" idx="17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F74E46-E715-4D46-BC4F-811E7F38C8E0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6171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Boss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76845" y="1437782"/>
            <a:ext cx="1378929" cy="1838572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CD2D7C-A2D6-4B03-ABA2-F0E79FE34B58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4113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357197" y="6361116"/>
            <a:ext cx="4390665" cy="43054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/>
          <a:p>
            <a:pPr defTabSz="640596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100" kern="0" spc="366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640596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1100" kern="0" spc="366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7942273" y="6407166"/>
            <a:ext cx="814942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1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30116" y="1946787"/>
            <a:ext cx="1890001" cy="252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620101" y="1946787"/>
            <a:ext cx="1890002" cy="252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510116" y="1946787"/>
            <a:ext cx="1890001" cy="252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16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44CD984-8B89-4398-9560-D7478CE1EFAD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348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at Our CLient S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5930901"/>
            <a:ext cx="9144000" cy="927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1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33256" y="2086713"/>
            <a:ext cx="1109700" cy="14796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2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30608" y="2086711"/>
            <a:ext cx="1109700" cy="14796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2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027959" y="1791747"/>
            <a:ext cx="1109700" cy="14796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2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425312" y="2086713"/>
            <a:ext cx="1109700" cy="14796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2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822661" y="2086713"/>
            <a:ext cx="1109700" cy="14796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0" name="Número de diapositiva"/>
          <p:cNvSpPr txBox="1">
            <a:spLocks noGrp="1"/>
          </p:cNvSpPr>
          <p:nvPr>
            <p:ph type="sldNum" sz="quarter" idx="18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95A49-F213-49D0-84CE-75D40438B939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8109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3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5975269" y="0"/>
            <a:ext cx="3168749" cy="252984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40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4114812" y="436101"/>
            <a:ext cx="3492305" cy="4459459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05281" y="3584916"/>
            <a:ext cx="3492305" cy="3273084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4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65737" y="1219199"/>
            <a:ext cx="1978271" cy="4459459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8" name="Número de diapositiva"/>
          <p:cNvSpPr txBox="1">
            <a:spLocks noGrp="1"/>
          </p:cNvSpPr>
          <p:nvPr>
            <p:ph type="sldNum" sz="quarter" idx="17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D6B2FC-B036-43A8-A1C5-F1CF209A109C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0694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52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573804" y="2"/>
            <a:ext cx="4573801" cy="34272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53" name="Picture Placeholder 4"/>
          <p:cNvSpPr>
            <a:spLocks noGrp="1"/>
          </p:cNvSpPr>
          <p:nvPr>
            <p:ph type="pic" sz="half" idx="14"/>
          </p:nvPr>
        </p:nvSpPr>
        <p:spPr>
          <a:xfrm>
            <a:off x="0" y="3430806"/>
            <a:ext cx="4573800" cy="34272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8D41DB-197B-43E8-B773-E215F661508B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1421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/4 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7942273" y="6407166"/>
            <a:ext cx="814942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357197" y="6361116"/>
            <a:ext cx="4390665" cy="43054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/>
          <a:p>
            <a:pPr defTabSz="640596" hangingPunct="0"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100" kern="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640596" hangingPunct="0"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1100" kern="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161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441388" y="2"/>
            <a:ext cx="4702629" cy="3410857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B3C330-F47D-469D-B775-477AAE2B9E5F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2354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340" indent="0">
              <a:buNone/>
              <a:defRPr sz="1900" b="1"/>
            </a:lvl2pPr>
            <a:lvl3pPr marL="910674" indent="0">
              <a:buNone/>
              <a:defRPr sz="1800" b="1"/>
            </a:lvl3pPr>
            <a:lvl4pPr marL="1366013" indent="0">
              <a:buNone/>
              <a:defRPr sz="1600" b="1"/>
            </a:lvl4pPr>
            <a:lvl5pPr marL="1821342" indent="0">
              <a:buNone/>
              <a:defRPr sz="1600" b="1"/>
            </a:lvl5pPr>
            <a:lvl6pPr marL="2276688" indent="0">
              <a:buNone/>
              <a:defRPr sz="1600" b="1"/>
            </a:lvl6pPr>
            <a:lvl7pPr marL="2732020" indent="0">
              <a:buNone/>
              <a:defRPr sz="1600" b="1"/>
            </a:lvl7pPr>
            <a:lvl8pPr marL="3187358" indent="0">
              <a:buNone/>
              <a:defRPr sz="1600" b="1"/>
            </a:lvl8pPr>
            <a:lvl9pPr marL="364269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340" indent="0">
              <a:buNone/>
              <a:defRPr sz="1900" b="1"/>
            </a:lvl2pPr>
            <a:lvl3pPr marL="910674" indent="0">
              <a:buNone/>
              <a:defRPr sz="1800" b="1"/>
            </a:lvl3pPr>
            <a:lvl4pPr marL="1366013" indent="0">
              <a:buNone/>
              <a:defRPr sz="1600" b="1"/>
            </a:lvl4pPr>
            <a:lvl5pPr marL="1821342" indent="0">
              <a:buNone/>
              <a:defRPr sz="1600" b="1"/>
            </a:lvl5pPr>
            <a:lvl6pPr marL="2276688" indent="0">
              <a:buNone/>
              <a:defRPr sz="1600" b="1"/>
            </a:lvl6pPr>
            <a:lvl7pPr marL="2732020" indent="0">
              <a:buNone/>
              <a:defRPr sz="1600" b="1"/>
            </a:lvl7pPr>
            <a:lvl8pPr marL="3187358" indent="0">
              <a:buNone/>
              <a:defRPr sz="1600" b="1"/>
            </a:lvl8pPr>
            <a:lvl9pPr marL="364269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A358-7819-4C88-B5DF-24EE0A1AD56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ABFF-EADF-4EF1-82AC-91850532A61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39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73" name="Picture Placeholder 3"/>
          <p:cNvSpPr>
            <a:spLocks noGrp="1"/>
          </p:cNvSpPr>
          <p:nvPr>
            <p:ph type="pic" idx="13"/>
          </p:nvPr>
        </p:nvSpPr>
        <p:spPr>
          <a:xfrm>
            <a:off x="0" y="3288920"/>
            <a:ext cx="9144000" cy="356911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519B26-0CA3-4360-B318-A740EF3D980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9264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83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214358" y="1253613"/>
            <a:ext cx="4605618" cy="400501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60AC01-1978-4AFF-B09E-C7E3A6629DD8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0459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73857" y="3322310"/>
            <a:ext cx="2943884" cy="2177738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9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73858" y="29"/>
            <a:ext cx="1990029" cy="3138985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E2A37F-20D7-4FBF-ADD5-6538C341061C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639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197" y="6361116"/>
            <a:ext cx="4390665" cy="43054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/>
          <a:p>
            <a:pPr defTabSz="640596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100" kern="0" spc="366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640596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1100" kern="0" spc="366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7942273" y="6407166"/>
            <a:ext cx="814942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2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62357" y="988166"/>
            <a:ext cx="1350001" cy="180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0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95791" y="3736280"/>
            <a:ext cx="1350001" cy="180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D5EE0A-CB11-49C8-8AE8-1BE2D80D41C4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20776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67458"/>
            <a:ext cx="9144000" cy="790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16" name="Picture Placeholder 3"/>
          <p:cNvSpPr>
            <a:spLocks noGrp="1"/>
          </p:cNvSpPr>
          <p:nvPr>
            <p:ph type="pic" idx="13"/>
          </p:nvPr>
        </p:nvSpPr>
        <p:spPr>
          <a:xfrm>
            <a:off x="4" y="0"/>
            <a:ext cx="4568429" cy="6858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42DF45-09D3-49DA-AE75-98045202E198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5063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197" y="6361116"/>
            <a:ext cx="4390665" cy="43054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/>
          <a:p>
            <a:pPr defTabSz="640596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100" kern="0" spc="366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640596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1100" kern="0" spc="366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7942273" y="6407166"/>
            <a:ext cx="814942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224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070556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22587A-4578-4D85-B347-BB71CBAE2446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820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with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73654" y="2128122"/>
            <a:ext cx="2160001" cy="2160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3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11097" y="2128122"/>
            <a:ext cx="2160000" cy="2160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3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36180" y="2128122"/>
            <a:ext cx="2160001" cy="2160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16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349C4C-9232-40D2-8B6A-583531B5FAD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6903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4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011572" y="1441967"/>
            <a:ext cx="1620001" cy="2160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4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581468" y="1441967"/>
            <a:ext cx="1620001" cy="2160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CF4162-347F-4D9C-A90D-5EEFA51E41F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5792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ecial 1/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316044" y="0"/>
            <a:ext cx="2628250" cy="6858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E7C243D-388C-4F07-A690-2961859F7D52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53132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l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067458"/>
            <a:ext cx="9144000" cy="790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" y="0"/>
            <a:ext cx="459898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69" name="Picture Placeholder 5"/>
          <p:cNvSpPr>
            <a:spLocks noGrp="1"/>
          </p:cNvSpPr>
          <p:nvPr>
            <p:ph type="pic" idx="13"/>
          </p:nvPr>
        </p:nvSpPr>
        <p:spPr>
          <a:xfrm>
            <a:off x="412551" y="434975"/>
            <a:ext cx="8318898" cy="598805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75139E-2C10-470B-AA62-40ED1629835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6892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3A9D-CA07-42DD-BD76-F2FDFB49B4E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B0F9-312B-4090-8A01-D04B9E52324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43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niq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53" y="323850"/>
            <a:ext cx="8543925" cy="6210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C2452E-4051-4DDB-925A-A30B228524D1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98695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Bot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9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687066"/>
            <a:ext cx="2286900" cy="216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9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86918" y="3687066"/>
            <a:ext cx="2286901" cy="216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9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573818" y="3687066"/>
            <a:ext cx="2286901" cy="216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9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60723" y="3687066"/>
            <a:ext cx="2286901" cy="216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8" name="Número de diapositiva"/>
          <p:cNvSpPr txBox="1">
            <a:spLocks noGrp="1"/>
          </p:cNvSpPr>
          <p:nvPr>
            <p:ph type="sldNum" sz="quarter" idx="17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BF6E1FA-BDFA-4E6F-887E-E2A65C1D30C2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1461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74006" y="0"/>
            <a:ext cx="2970001" cy="34308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197252" y="3427200"/>
            <a:ext cx="2970002" cy="34308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12A39F-244C-4FCD-96A7-75D276B48390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05365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067458"/>
            <a:ext cx="9144000" cy="790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315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333375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9B6220C-A42A-4045-A128-325092B8F0FD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0732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25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434640" y="30"/>
            <a:ext cx="2117772" cy="4336027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14066" y="2521972"/>
            <a:ext cx="2117772" cy="4336028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C67F01-572D-48EC-AE6A-F5CD5FCF986E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04903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987224" y="1543964"/>
            <a:ext cx="2127578" cy="3711669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A8E9DE-5123-4DDE-BE76-512BB4709F5E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3679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e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46" name="Picture Placeholder 3"/>
          <p:cNvSpPr>
            <a:spLocks noGrp="1"/>
          </p:cNvSpPr>
          <p:nvPr>
            <p:ph type="pic" idx="13"/>
          </p:nvPr>
        </p:nvSpPr>
        <p:spPr>
          <a:xfrm>
            <a:off x="15" y="0"/>
            <a:ext cx="6205385" cy="6858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BF99F4-C0C8-49C1-8923-6EA2878309FD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70760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56" name="Picture Placeholder 3"/>
          <p:cNvSpPr>
            <a:spLocks noGrp="1"/>
          </p:cNvSpPr>
          <p:nvPr>
            <p:ph type="pic" idx="13"/>
          </p:nvPr>
        </p:nvSpPr>
        <p:spPr>
          <a:xfrm>
            <a:off x="3200400" y="566057"/>
            <a:ext cx="5943600" cy="6291944"/>
          </a:xfrm>
          <a:prstGeom prst="rect">
            <a:avLst/>
          </a:prstGeom>
          <a:effectLst>
            <a:outerShdw blurRad="50800" dist="38100" dir="8100000" rotWithShape="0">
              <a:srgbClr val="FFFFFF">
                <a:alpha val="69000"/>
              </a:srgbClr>
            </a:outerShdw>
          </a:effectLst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18F509-C594-464F-8460-513E0768509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91099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197" y="6361116"/>
            <a:ext cx="4390665" cy="43054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/>
          <a:p>
            <a:pPr defTabSz="640596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100" kern="0" spc="366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640596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1100" kern="0" spc="366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7942273" y="6407166"/>
            <a:ext cx="814942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36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425875" y="1707044"/>
            <a:ext cx="1464023" cy="3411368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F8B9F0-3632-4E06-9845-E230460A7A2C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29396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75" name="Picture Placeholder 13"/>
          <p:cNvSpPr>
            <a:spLocks noGrp="1"/>
          </p:cNvSpPr>
          <p:nvPr>
            <p:ph type="pic" sz="half" idx="13"/>
          </p:nvPr>
        </p:nvSpPr>
        <p:spPr>
          <a:xfrm>
            <a:off x="5227629" y="1623857"/>
            <a:ext cx="2716319" cy="6437587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6716C4-F6BE-4432-97B3-51BC77AE4B5F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3203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54628-AA65-4EE7-9C2B-572BD985118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4EEF5-9EC3-4FBF-A88B-063EEA71865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52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067458"/>
            <a:ext cx="9144000" cy="790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38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011718" y="5355771"/>
            <a:ext cx="1454970" cy="3532202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8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95024" y="3933371"/>
            <a:ext cx="1454970" cy="3544146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8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8802" y="5355771"/>
            <a:ext cx="1454970" cy="3532202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8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992345" y="3933371"/>
            <a:ext cx="1454970" cy="3544146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9" name="Número de diapositiva"/>
          <p:cNvSpPr txBox="1">
            <a:spLocks noGrp="1"/>
          </p:cNvSpPr>
          <p:nvPr>
            <p:ph type="sldNum" sz="quarter" idx="17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B9490B-375B-46E1-9D28-C30364DD0CB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97540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9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459975" y="3115106"/>
            <a:ext cx="2189717" cy="510335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CC470D-1039-4B66-8A70-7784DB970023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51083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197" y="6361116"/>
            <a:ext cx="4390665" cy="43054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/>
          <a:p>
            <a:pPr defTabSz="640596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100" kern="0" spc="366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640596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1100" kern="0" spc="366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7942273" y="6407166"/>
            <a:ext cx="814942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407" name="Picture Placeholder 1"/>
          <p:cNvSpPr>
            <a:spLocks noGrp="1"/>
          </p:cNvSpPr>
          <p:nvPr>
            <p:ph type="pic" sz="half" idx="13"/>
          </p:nvPr>
        </p:nvSpPr>
        <p:spPr>
          <a:xfrm>
            <a:off x="5509534" y="1573577"/>
            <a:ext cx="4469084" cy="3763204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C8018F-59DA-48D6-B8BE-83EE02A5A83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19045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505832" y="3187794"/>
            <a:ext cx="2181413" cy="1847089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420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1447806" y="3187794"/>
            <a:ext cx="2181413" cy="1847089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4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39396" y="3544656"/>
            <a:ext cx="2461312" cy="2071117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16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CF591F-0DD8-429C-98E8-2064DDB0B48E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52109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31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4875518" y="2373911"/>
            <a:ext cx="3103257" cy="2610613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CE25D7-59C8-48CA-ACEA-C78AEAD0B31C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35086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067458"/>
            <a:ext cx="9144000" cy="790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442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046788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5C8A0B-3434-4545-BFEB-4B817F5B80B0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7500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7A3C85-0646-4C1F-83FD-66244172CCD3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8592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38671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per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1" name="Rectangle 2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5356713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9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63628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6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340" indent="0">
              <a:buNone/>
              <a:defRPr sz="1200"/>
            </a:lvl2pPr>
            <a:lvl3pPr marL="910674" indent="0">
              <a:buNone/>
              <a:defRPr sz="1000"/>
            </a:lvl3pPr>
            <a:lvl4pPr marL="1366013" indent="0">
              <a:buNone/>
              <a:defRPr sz="900"/>
            </a:lvl4pPr>
            <a:lvl5pPr marL="1821342" indent="0">
              <a:buNone/>
              <a:defRPr sz="900"/>
            </a:lvl5pPr>
            <a:lvl6pPr marL="2276688" indent="0">
              <a:buNone/>
              <a:defRPr sz="900"/>
            </a:lvl6pPr>
            <a:lvl7pPr marL="2732020" indent="0">
              <a:buNone/>
              <a:defRPr sz="900"/>
            </a:lvl7pPr>
            <a:lvl8pPr marL="3187358" indent="0">
              <a:buNone/>
              <a:defRPr sz="900"/>
            </a:lvl8pPr>
            <a:lvl9pPr marL="3642696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8496-331D-4BFC-A261-BAF1B233CA0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FC64-013A-41E6-B9EC-B3EEA181843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407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9" name="TextBox 7"/>
          <p:cNvSpPr txBox="1"/>
          <p:nvPr/>
        </p:nvSpPr>
        <p:spPr>
          <a:xfrm>
            <a:off x="6472078" y="6375854"/>
            <a:ext cx="800345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2886809" y="0"/>
            <a:ext cx="2079715" cy="6858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455395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9" name="Picture Placeholder 3"/>
          <p:cNvSpPr>
            <a:spLocks noGrp="1"/>
          </p:cNvSpPr>
          <p:nvPr>
            <p:ph type="pic" idx="13"/>
          </p:nvPr>
        </p:nvSpPr>
        <p:spPr>
          <a:xfrm>
            <a:off x="4966522" y="0"/>
            <a:ext cx="4177482" cy="6858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533576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7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2015" y="856020"/>
            <a:ext cx="4136925" cy="2934316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37472" y="3907707"/>
            <a:ext cx="3746091" cy="2109636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3142474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dd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68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6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484311" y="1548603"/>
            <a:ext cx="2160000" cy="288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881532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et Th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87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8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62333" y="2521989"/>
            <a:ext cx="1620001" cy="216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9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835383" y="2005776"/>
            <a:ext cx="1620001" cy="2160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9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708430" y="2521989"/>
            <a:ext cx="1620001" cy="216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92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581475" y="2521989"/>
            <a:ext cx="1620001" cy="216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543668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Boss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00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76845" y="1437782"/>
            <a:ext cx="1378929" cy="1838572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102889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6"/>
          <p:cNvSpPr txBox="1"/>
          <p:nvPr/>
        </p:nvSpPr>
        <p:spPr>
          <a:xfrm>
            <a:off x="357023" y="6360478"/>
            <a:ext cx="3171635" cy="32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/>
          <a:p>
            <a:pPr defTabSz="766437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6437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110" name="TextBox 7"/>
          <p:cNvSpPr txBox="1"/>
          <p:nvPr/>
        </p:nvSpPr>
        <p:spPr>
          <a:xfrm>
            <a:off x="7942738" y="6406877"/>
            <a:ext cx="800345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30105" y="1946787"/>
            <a:ext cx="1890001" cy="252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620095" y="1946787"/>
            <a:ext cx="1890002" cy="252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510107" y="1946787"/>
            <a:ext cx="1890001" cy="252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111989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at Our CLient S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22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33255" y="2086713"/>
            <a:ext cx="1109700" cy="14796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2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30608" y="2086711"/>
            <a:ext cx="1109700" cy="14796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2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027959" y="1791747"/>
            <a:ext cx="1109700" cy="14796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2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425312" y="2086713"/>
            <a:ext cx="1109700" cy="14796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2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822661" y="2086713"/>
            <a:ext cx="1109700" cy="14796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29" name="Rectangle 1"/>
          <p:cNvSpPr/>
          <p:nvPr/>
        </p:nvSpPr>
        <p:spPr>
          <a:xfrm>
            <a:off x="0" y="5930153"/>
            <a:ext cx="9144000" cy="9278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395853609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37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3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3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5975254" y="0"/>
            <a:ext cx="3168750" cy="252984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40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4114810" y="436101"/>
            <a:ext cx="3492305" cy="4459459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05282" y="3584916"/>
            <a:ext cx="3492305" cy="3273084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4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65737" y="1219199"/>
            <a:ext cx="1978271" cy="4459459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530177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50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52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573809" y="4"/>
            <a:ext cx="4573801" cy="34272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53" name="Picture Placeholder 4"/>
          <p:cNvSpPr>
            <a:spLocks noGrp="1"/>
          </p:cNvSpPr>
          <p:nvPr>
            <p:ph type="pic" sz="half" idx="14"/>
          </p:nvPr>
        </p:nvSpPr>
        <p:spPr>
          <a:xfrm>
            <a:off x="0" y="3430806"/>
            <a:ext cx="4573800" cy="34272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18208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340" indent="0">
              <a:buNone/>
              <a:defRPr sz="2700"/>
            </a:lvl2pPr>
            <a:lvl3pPr marL="910674" indent="0">
              <a:buNone/>
              <a:defRPr sz="2300"/>
            </a:lvl3pPr>
            <a:lvl4pPr marL="1366013" indent="0">
              <a:buNone/>
              <a:defRPr sz="1900"/>
            </a:lvl4pPr>
            <a:lvl5pPr marL="1821342" indent="0">
              <a:buNone/>
              <a:defRPr sz="1900"/>
            </a:lvl5pPr>
            <a:lvl6pPr marL="2276688" indent="0">
              <a:buNone/>
              <a:defRPr sz="1900"/>
            </a:lvl6pPr>
            <a:lvl7pPr marL="2732020" indent="0">
              <a:buNone/>
              <a:defRPr sz="1900"/>
            </a:lvl7pPr>
            <a:lvl8pPr marL="3187358" indent="0">
              <a:buNone/>
              <a:defRPr sz="1900"/>
            </a:lvl8pPr>
            <a:lvl9pPr marL="3642696" indent="0">
              <a:buNone/>
              <a:defRPr sz="19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340" indent="0">
              <a:buNone/>
              <a:defRPr sz="1200"/>
            </a:lvl2pPr>
            <a:lvl3pPr marL="910674" indent="0">
              <a:buNone/>
              <a:defRPr sz="1000"/>
            </a:lvl3pPr>
            <a:lvl4pPr marL="1366013" indent="0">
              <a:buNone/>
              <a:defRPr sz="900"/>
            </a:lvl4pPr>
            <a:lvl5pPr marL="1821342" indent="0">
              <a:buNone/>
              <a:defRPr sz="900"/>
            </a:lvl5pPr>
            <a:lvl6pPr marL="2276688" indent="0">
              <a:buNone/>
              <a:defRPr sz="900"/>
            </a:lvl6pPr>
            <a:lvl7pPr marL="2732020" indent="0">
              <a:buNone/>
              <a:defRPr sz="900"/>
            </a:lvl7pPr>
            <a:lvl8pPr marL="3187358" indent="0">
              <a:buNone/>
              <a:defRPr sz="900"/>
            </a:lvl8pPr>
            <a:lvl9pPr marL="3642696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C8C-63BA-4B02-A315-A1F84D29011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6A6EE-C193-4DAE-B007-94CF1768458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935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71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7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73" name="Picture Placeholder 3"/>
          <p:cNvSpPr>
            <a:spLocks noGrp="1"/>
          </p:cNvSpPr>
          <p:nvPr>
            <p:ph type="pic" idx="13"/>
          </p:nvPr>
        </p:nvSpPr>
        <p:spPr>
          <a:xfrm>
            <a:off x="0" y="3288910"/>
            <a:ext cx="9144000" cy="356911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1202861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81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83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214355" y="1253613"/>
            <a:ext cx="4605618" cy="400501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4726253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91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9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73860" y="3322310"/>
            <a:ext cx="2943884" cy="2177738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9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73858" y="19"/>
            <a:ext cx="1990029" cy="3138985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663858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62347" y="988156"/>
            <a:ext cx="1350001" cy="180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0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95783" y="3736270"/>
            <a:ext cx="1350001" cy="180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04" name="TextBox 6"/>
          <p:cNvSpPr txBox="1"/>
          <p:nvPr/>
        </p:nvSpPr>
        <p:spPr>
          <a:xfrm>
            <a:off x="357023" y="6360478"/>
            <a:ext cx="3171635" cy="32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/>
          <a:p>
            <a:pPr defTabSz="766437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6437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205" name="TextBox 7"/>
          <p:cNvSpPr txBox="1"/>
          <p:nvPr/>
        </p:nvSpPr>
        <p:spPr>
          <a:xfrm>
            <a:off x="7942738" y="6406877"/>
            <a:ext cx="800345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2225427254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13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15" name="Rectangle 4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16" name="Picture Placeholder 3"/>
          <p:cNvSpPr>
            <a:spLocks noGrp="1"/>
          </p:cNvSpPr>
          <p:nvPr>
            <p:ph type="pic" idx="13"/>
          </p:nvPr>
        </p:nvSpPr>
        <p:spPr>
          <a:xfrm>
            <a:off x="8" y="0"/>
            <a:ext cx="4568429" cy="6858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683800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24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070556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25" name="TextBox 6"/>
          <p:cNvSpPr txBox="1"/>
          <p:nvPr/>
        </p:nvSpPr>
        <p:spPr>
          <a:xfrm>
            <a:off x="357023" y="6360478"/>
            <a:ext cx="3171635" cy="32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/>
          <a:p>
            <a:pPr defTabSz="766437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6437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226" name="TextBox 7"/>
          <p:cNvSpPr txBox="1"/>
          <p:nvPr/>
        </p:nvSpPr>
        <p:spPr>
          <a:xfrm>
            <a:off x="7942738" y="6406877"/>
            <a:ext cx="800345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3930969334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with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34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73645" y="2128122"/>
            <a:ext cx="2160001" cy="2160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3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11097" y="2128122"/>
            <a:ext cx="2160000" cy="2160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3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36178" y="2128122"/>
            <a:ext cx="2160001" cy="2160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904702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46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4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011570" y="1441967"/>
            <a:ext cx="1620001" cy="2160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4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581470" y="1441967"/>
            <a:ext cx="1620001" cy="2160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0930525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ecial 1/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57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316040" y="0"/>
            <a:ext cx="2628250" cy="6858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6770878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l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65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6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67" name="Rectangle 2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68" name="Rectangle 3"/>
          <p:cNvSpPr/>
          <p:nvPr/>
        </p:nvSpPr>
        <p:spPr>
          <a:xfrm>
            <a:off x="0" y="0"/>
            <a:ext cx="4598896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69" name="Picture Placeholder 5"/>
          <p:cNvSpPr>
            <a:spLocks noGrp="1"/>
          </p:cNvSpPr>
          <p:nvPr>
            <p:ph type="pic" idx="13"/>
          </p:nvPr>
        </p:nvSpPr>
        <p:spPr>
          <a:xfrm>
            <a:off x="412551" y="434975"/>
            <a:ext cx="8318898" cy="598805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78745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73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42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slideLayout" Target="../slideLayouts/slideLayout72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75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slideLayout" Target="../slideLayouts/slideLayout71.xml"/><Relationship Id="rId40" Type="http://schemas.openxmlformats.org/officeDocument/2006/relationships/slideLayout" Target="../slideLayouts/slideLayout74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4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9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34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38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41" Type="http://schemas.openxmlformats.org/officeDocument/2006/relationships/theme" Target="../theme/theme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37" Type="http://schemas.openxmlformats.org/officeDocument/2006/relationships/slideLayout" Target="../slideLayouts/slideLayout113.xml"/><Relationship Id="rId40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slideLayout" Target="../slideLayouts/slideLayout11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image" Target="../media/image1.jpg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theme" Target="../theme/theme6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69" tIns="45533" rIns="91069" bIns="455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3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69" tIns="45533" rIns="91069" bIns="45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4" y="6356357"/>
            <a:ext cx="2133600" cy="365125"/>
          </a:xfrm>
          <a:prstGeom prst="rect">
            <a:avLst/>
          </a:prstGeom>
        </p:spPr>
        <p:txBody>
          <a:bodyPr vert="horz" lIns="91069" tIns="45533" rIns="91069" bIns="4553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40280">
              <a:defRPr/>
            </a:pPr>
            <a:fld id="{427DA3CD-207F-4B7E-958D-3937A6865331}" type="datetimeFigureOut">
              <a:rPr lang="es-ES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640280">
                <a:defRPr/>
              </a:pPr>
              <a:t>09/06/2022</a:t>
            </a:fld>
            <a:endParaRPr lang="es-E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069" tIns="45533" rIns="91069" bIns="4553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40280">
              <a:defRPr/>
            </a:pPr>
            <a:endParaRPr lang="es-E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069" tIns="45533" rIns="91069" bIns="4553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40280">
              <a:defRPr/>
            </a:pPr>
            <a:fld id="{C38C5740-1CD2-482C-AE41-13E4478D2DE2}" type="slidenum">
              <a:rPr lang="es-ES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64028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80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3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6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0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13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506" indent="-3415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924" indent="-2845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344" indent="-22767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679" indent="-22767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017" indent="-22767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356" indent="-227671" algn="l" defTabSz="91067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9690" indent="-227671" algn="l" defTabSz="91067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028" indent="-227671" algn="l" defTabSz="91067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367" indent="-227671" algn="l" defTabSz="91067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40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674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013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342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688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020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358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696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720" y="274499"/>
            <a:ext cx="8228595" cy="11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6" tIns="45522" rIns="91046" bIns="455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720" y="1600126"/>
            <a:ext cx="8228595" cy="452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6" tIns="45522" rIns="91046" bIns="45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713" y="6355869"/>
            <a:ext cx="2133340" cy="365998"/>
          </a:xfrm>
          <a:prstGeom prst="rect">
            <a:avLst/>
          </a:prstGeom>
        </p:spPr>
        <p:txBody>
          <a:bodyPr vert="horz" lIns="91046" tIns="45522" rIns="91046" bIns="45522" rtlCol="0" anchor="ctr"/>
          <a:lstStyle>
            <a:lvl1pPr algn="l" defTabSz="454533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C2466E-3064-4E4F-A015-C74160F672AE}" type="datetime1">
              <a:rPr lang="es-ES_tradnl" altLang="es-ES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09/06/2022</a:t>
            </a:fld>
            <a:endParaRPr lang="es-ES_tradnl" altLang="es-E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656" y="6355869"/>
            <a:ext cx="2894688" cy="365998"/>
          </a:xfrm>
          <a:prstGeom prst="rect">
            <a:avLst/>
          </a:prstGeom>
        </p:spPr>
        <p:txBody>
          <a:bodyPr vert="horz" lIns="91046" tIns="45522" rIns="91046" bIns="45522" rtlCol="0" anchor="ctr"/>
          <a:lstStyle>
            <a:lvl1pPr algn="ctr" defTabSz="454533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2969" y="6355869"/>
            <a:ext cx="2133340" cy="365998"/>
          </a:xfrm>
          <a:prstGeom prst="rect">
            <a:avLst/>
          </a:prstGeom>
        </p:spPr>
        <p:txBody>
          <a:bodyPr vert="horz" lIns="91046" tIns="45522" rIns="91046" bIns="45522" rtlCol="0" anchor="ctr"/>
          <a:lstStyle>
            <a:lvl1pPr algn="r" defTabSz="454533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AEDF8B-CD94-470A-9891-4C0D7D1B1B6D}" type="slidenum">
              <a:rPr lang="es-ES_tradnl" altLang="es-ES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661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09404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940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0940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0940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0940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20098" algn="ctr" defTabSz="91029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640202" algn="ctr" defTabSz="91029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960304" algn="ctr" defTabSz="91029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280408" algn="ctr" defTabSz="91029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191" indent="-340191" algn="l" defTabSz="90940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194" indent="-282380" algn="l" defTabSz="90940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198" indent="-225680" algn="l" defTabSz="90940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010" indent="-225680" algn="l" defTabSz="90940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24" indent="-225680" algn="l" defTabSz="90940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738" indent="-227614" algn="l" defTabSz="9104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964" indent="-227614" algn="l" defTabSz="9104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indent="-227614" algn="l" defTabSz="9104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414" indent="-227614" algn="l" defTabSz="9104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28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50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679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894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127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353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572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799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718" y="274499"/>
            <a:ext cx="8228595" cy="11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02" tIns="45549" rIns="91102" bIns="455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718" y="1600126"/>
            <a:ext cx="8228595" cy="452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02" tIns="45549" rIns="91102" bIns="45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713" y="6355869"/>
            <a:ext cx="2133340" cy="365998"/>
          </a:xfrm>
          <a:prstGeom prst="rect">
            <a:avLst/>
          </a:prstGeom>
        </p:spPr>
        <p:txBody>
          <a:bodyPr vert="horz" lIns="91102" tIns="45549" rIns="91102" bIns="45549" rtlCol="0" anchor="ctr"/>
          <a:lstStyle>
            <a:lvl1pPr algn="l" defTabSz="91101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09/06/2022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656" y="6355869"/>
            <a:ext cx="2894688" cy="365998"/>
          </a:xfrm>
          <a:prstGeom prst="rect">
            <a:avLst/>
          </a:prstGeom>
        </p:spPr>
        <p:txBody>
          <a:bodyPr vert="horz" lIns="91102" tIns="45549" rIns="91102" bIns="45549" rtlCol="0" anchor="ctr"/>
          <a:lstStyle>
            <a:lvl1pPr algn="ctr" defTabSz="91101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2969" y="6355869"/>
            <a:ext cx="2133340" cy="365998"/>
          </a:xfrm>
          <a:prstGeom prst="rect">
            <a:avLst/>
          </a:prstGeom>
        </p:spPr>
        <p:txBody>
          <a:bodyPr vert="horz" lIns="91102" tIns="45549" rIns="91102" bIns="45549" rtlCol="0" anchor="ctr"/>
          <a:lstStyle>
            <a:lvl1pPr algn="r" defTabSz="91101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70E02901-506F-428D-9952-8801FCD47B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0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0737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073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073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073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073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20257" algn="ctr" defTabSz="9107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640517" algn="ctr" defTabSz="9107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960777" algn="ctr" defTabSz="9107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281036" algn="ctr" defTabSz="9107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90" indent="-341390" algn="l" defTabSz="91073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490" indent="-284675" algn="l" defTabSz="91073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706" indent="-226851" algn="l" defTabSz="91073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514" indent="-226851" algn="l" defTabSz="91073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442" indent="-226851" algn="l" defTabSz="91073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80" indent="-227755" algn="l" defTabSz="91101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84" indent="-227755" algn="l" defTabSz="91101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90" indent="-227755" algn="l" defTabSz="91101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797" indent="-227755" algn="l" defTabSz="91101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08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010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517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16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29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28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37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41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úmero de diapositiva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529287" y="6410672"/>
            <a:ext cx="338850" cy="26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549" tIns="45549" rIns="45549" bIns="45549" numCol="1" anchor="ctr" anchorCtr="0" compatLnSpc="1">
            <a:prstTxWarp prst="textNoShape">
              <a:avLst/>
            </a:prstTxWarp>
            <a:spAutoFit/>
          </a:bodyPr>
          <a:lstStyle>
            <a:lvl1pPr algn="ctr" hangingPunct="0">
              <a:defRPr sz="1100" smtClean="0">
                <a:solidFill>
                  <a:srgbClr val="2B2B2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marL="740197" indent="-28469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765" indent="-22775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4268" indent="-22775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773" indent="-22775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5280" indent="-22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0784" indent="-22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6290" indent="-22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1797" indent="-22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40596" fontAlgn="base">
              <a:spcBef>
                <a:spcPct val="0"/>
              </a:spcBef>
              <a:spcAft>
                <a:spcPct val="0"/>
              </a:spcAft>
              <a:defRPr/>
            </a:pPr>
            <a:fld id="{F846E57D-7AA4-4AE9-9483-FB9585CB8BA7}" type="slidenum">
              <a:rPr lang="es-ES" smtClean="0"/>
              <a:pPr defTabSz="64059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/>
          </a:p>
        </p:txBody>
      </p:sp>
      <p:sp>
        <p:nvSpPr>
          <p:cNvPr id="2051" name="Texto del título"/>
          <p:cNvSpPr txBox="1">
            <a:spLocks noGrp="1"/>
          </p:cNvSpPr>
          <p:nvPr>
            <p:ph type="title"/>
          </p:nvPr>
        </p:nvSpPr>
        <p:spPr bwMode="auto">
          <a:xfrm>
            <a:off x="457200" y="92102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549" tIns="45549" rIns="45549" bIns="455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>
                <a:sym typeface="Source Sans Pro Black"/>
              </a:rPr>
              <a:t>Texto del título</a:t>
            </a:r>
          </a:p>
        </p:txBody>
      </p:sp>
      <p:sp>
        <p:nvSpPr>
          <p:cNvPr id="2052" name="Nivel de texto 1…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549" tIns="45549" rIns="45549" bIns="45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>
                <a:sym typeface="Source Sans Pro"/>
              </a:rPr>
              <a:t>Nivel de texto 1</a:t>
            </a:r>
          </a:p>
          <a:p>
            <a:pPr lvl="1"/>
            <a:r>
              <a:rPr lang="es-ES" smtClean="0">
                <a:sym typeface="Source Sans Pro"/>
              </a:rPr>
              <a:t>Nivel de texto 2</a:t>
            </a:r>
          </a:p>
          <a:p>
            <a:pPr lvl="2"/>
            <a:r>
              <a:rPr lang="es-ES" smtClean="0">
                <a:sym typeface="Source Sans Pro"/>
              </a:rPr>
              <a:t>Nivel de texto 3</a:t>
            </a:r>
          </a:p>
          <a:p>
            <a:pPr lvl="3"/>
            <a:r>
              <a:rPr lang="es-ES" smtClean="0">
                <a:sym typeface="Source Sans Pro"/>
              </a:rPr>
              <a:t>Nivel de texto 4</a:t>
            </a:r>
          </a:p>
          <a:p>
            <a:pPr lvl="4"/>
            <a:r>
              <a:rPr lang="es-ES" smtClean="0">
                <a:sym typeface="Source Sans Pro"/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2492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80" r:id="rId42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5pPr>
      <a:lvl6pPr marL="0" marR="0" indent="0" algn="l" defTabSz="9110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6pPr>
      <a:lvl7pPr marL="0" marR="0" indent="0" algn="l" defTabSz="9110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7pPr>
      <a:lvl8pPr marL="0" marR="0" indent="0" algn="l" defTabSz="9110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8pPr>
      <a:lvl9pPr marL="0" marR="0" indent="0" algn="l" defTabSz="9110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9pPr>
    </p:titleStyle>
    <p:bodyStyle>
      <a:lvl1pPr marL="227755" indent="-22775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7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1pPr>
      <a:lvl2pPr marL="721213" indent="-265707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7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2pPr>
      <a:lvl3pPr marL="1228914" indent="-31790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7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3pPr>
      <a:lvl4pPr marL="1720800" indent="-354282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7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4pPr>
      <a:lvl5pPr marL="2176303" indent="-354282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7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5pPr>
      <a:lvl6pPr marL="2631812" marR="0" indent="-354282" algn="l" defTabSz="91101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6pPr>
      <a:lvl7pPr marL="3087313" marR="0" indent="-354282" algn="l" defTabSz="91101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7pPr>
      <a:lvl8pPr marL="3542822" marR="0" indent="-354282" algn="l" defTabSz="91101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8pPr>
      <a:lvl9pPr marL="3998324" marR="0" indent="-354282" algn="l" defTabSz="91101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9pPr>
    </p:bodyStyle>
    <p:otherStyle>
      <a:lvl1pPr marL="0" marR="0" indent="0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1pPr>
      <a:lvl2pPr marL="0" marR="0" indent="455508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2pPr>
      <a:lvl3pPr marL="0" marR="0" indent="911010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3pPr>
      <a:lvl4pPr marL="0" marR="0" indent="1366517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4pPr>
      <a:lvl5pPr marL="0" marR="0" indent="1822016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5pPr>
      <a:lvl6pPr marL="0" marR="0" indent="2277529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6pPr>
      <a:lvl7pPr marL="0" marR="0" indent="2733028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7pPr>
      <a:lvl8pPr marL="0" marR="0" indent="3188537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8pPr>
      <a:lvl9pPr marL="0" marR="0" indent="3644041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58898" y="6433563"/>
            <a:ext cx="279370" cy="215894"/>
          </a:xfrm>
          <a:prstGeom prst="rect">
            <a:avLst/>
          </a:prstGeom>
          <a:ln w="12700">
            <a:miter lim="400000"/>
          </a:ln>
        </p:spPr>
        <p:txBody>
          <a:bodyPr wrap="none" lIns="38321" tIns="38323" rIns="38321" bIns="38323" anchor="ctr">
            <a:spAutoFit/>
          </a:bodyPr>
          <a:lstStyle>
            <a:lvl1pPr algn="ctr">
              <a:defRPr sz="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fld id="{86CB4B4D-7CA3-9044-876B-883B54F8677D}" type="slidenum">
              <a:rPr lang="es-ES" kern="0" smtClean="0">
                <a:solidFill>
                  <a:srgbClr val="2B2B2B"/>
                </a:solidFill>
              </a:rPr>
              <a:pPr defTabSz="766437" hangingPunct="0"/>
              <a:t>‹Nº›</a:t>
            </a:fld>
            <a:endParaRPr lang="es-ES" kern="0">
              <a:solidFill>
                <a:srgbClr val="2B2B2B"/>
              </a:solidFill>
            </a:endParaRPr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321" tIns="38323" rIns="38321" bIns="38323" anchor="ctr"/>
          <a:lstStyle/>
          <a:p>
            <a:r>
              <a:t>Texto del título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321" tIns="38323" rIns="38321" bIns="38323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08207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  <p:sldLayoutId id="2147483845" r:id="rId21"/>
    <p:sldLayoutId id="2147483846" r:id="rId22"/>
    <p:sldLayoutId id="2147483847" r:id="rId23"/>
    <p:sldLayoutId id="2147483848" r:id="rId24"/>
    <p:sldLayoutId id="2147483849" r:id="rId25"/>
    <p:sldLayoutId id="2147483850" r:id="rId26"/>
    <p:sldLayoutId id="2147483851" r:id="rId27"/>
    <p:sldLayoutId id="2147483852" r:id="rId28"/>
    <p:sldLayoutId id="2147483853" r:id="rId29"/>
    <p:sldLayoutId id="2147483854" r:id="rId30"/>
    <p:sldLayoutId id="2147483855" r:id="rId31"/>
    <p:sldLayoutId id="2147483856" r:id="rId32"/>
    <p:sldLayoutId id="2147483857" r:id="rId33"/>
    <p:sldLayoutId id="2147483858" r:id="rId34"/>
    <p:sldLayoutId id="2147483859" r:id="rId35"/>
    <p:sldLayoutId id="2147483860" r:id="rId36"/>
    <p:sldLayoutId id="2147483861" r:id="rId37"/>
    <p:sldLayoutId id="2147483862" r:id="rId38"/>
    <p:sldLayoutId id="2147483863" r:id="rId39"/>
    <p:sldLayoutId id="2147483864" r:id="rId40"/>
  </p:sldLayoutIdLst>
  <p:transition spd="med"/>
  <p:txStyles>
    <p:titleStyle>
      <a:lvl1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1pPr>
      <a:lvl2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2pPr>
      <a:lvl3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3pPr>
      <a:lvl4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4pPr>
      <a:lvl5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5pPr>
      <a:lvl6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6pPr>
      <a:lvl7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7pPr>
      <a:lvl8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8pPr>
      <a:lvl9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9pPr>
    </p:titleStyle>
    <p:bodyStyle>
      <a:lvl1pPr marL="191608" marR="0" indent="-191608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1pPr>
      <a:lvl2pPr marL="606760" marR="0" indent="-223543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2pPr>
      <a:lvl3pPr marL="1034689" marR="0" indent="-268254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3pPr>
      <a:lvl4pPr marL="1447719" marR="0" indent="-298057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4pPr>
      <a:lvl5pPr marL="1830939" marR="0" indent="-298057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5pPr>
      <a:lvl6pPr marL="2214158" marR="0" indent="-298057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6pPr>
      <a:lvl7pPr marL="2597378" marR="0" indent="-298057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7pPr>
      <a:lvl8pPr marL="2980601" marR="0" indent="-298057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8pPr>
      <a:lvl9pPr marL="3363821" marR="0" indent="-298057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9pPr>
    </p:bodyStyle>
    <p:otherStyle>
      <a:lvl1pPr marL="0" marR="0" indent="0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1pPr>
      <a:lvl2pPr marL="0" marR="0" indent="383220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2pPr>
      <a:lvl3pPr marL="0" marR="0" indent="766437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3pPr>
      <a:lvl4pPr marL="0" marR="0" indent="1149657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4pPr>
      <a:lvl5pPr marL="0" marR="0" indent="1532878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5pPr>
      <a:lvl6pPr marL="0" marR="0" indent="1916100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6pPr>
      <a:lvl7pPr marL="0" marR="0" indent="2299318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7pPr>
      <a:lvl8pPr marL="0" marR="0" indent="2682536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8pPr>
      <a:lvl9pPr marL="0" marR="0" indent="3065758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úmero de diapositiva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558985" y="6433815"/>
            <a:ext cx="279196" cy="21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38235" tIns="38238" rIns="38235" bIns="38238" numCol="1" anchor="ctr" anchorCtr="0" compatLnSpc="1">
            <a:prstTxWarp prst="textNoShape">
              <a:avLst/>
            </a:prstTxWarp>
            <a:spAutoFit/>
          </a:bodyPr>
          <a:lstStyle>
            <a:lvl1pPr algn="ctr" defTabSz="764688" eaLnBrk="1">
              <a:defRPr sz="900">
                <a:solidFill>
                  <a:srgbClr val="2B2B2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marL="520165" indent="-200066" defTabSz="764688"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0252" indent="-160051" defTabSz="764688"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120359" indent="-160051" defTabSz="764688"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440462" indent="-160051" defTabSz="764688"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1760559" indent="-160051" defTabSz="76468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080665" indent="-160051" defTabSz="76468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2400763" indent="-160051" defTabSz="76468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2720870" indent="-160051" defTabSz="76468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7646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5D0CC-2BBC-492F-BC74-3CAD96BF6C73}" type="slidenum"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Source Sans Pro Black"/>
                <a:sym typeface="Source Sans Pro Black"/>
              </a:rPr>
              <a:pPr marL="0" marR="0" lvl="0" indent="0" algn="ctr" defTabSz="76468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Source Sans Pro Black"/>
              <a:sym typeface="Source Sans Pro Black"/>
            </a:endParaRPr>
          </a:p>
        </p:txBody>
      </p:sp>
      <p:sp>
        <p:nvSpPr>
          <p:cNvPr id="1027" name="Texto del título"/>
          <p:cNvSpPr txBox="1">
            <a:spLocks noGrp="1"/>
          </p:cNvSpPr>
          <p:nvPr>
            <p:ph type="title"/>
          </p:nvPr>
        </p:nvSpPr>
        <p:spPr bwMode="auto">
          <a:xfrm>
            <a:off x="457720" y="92616"/>
            <a:ext cx="8228595" cy="150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38235" tIns="38238" rIns="38235" bIns="382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Source Sans Pro Black"/>
              </a:rPr>
              <a:t>Texto del título</a:t>
            </a:r>
          </a:p>
        </p:txBody>
      </p:sp>
      <p:sp>
        <p:nvSpPr>
          <p:cNvPr id="1028" name="Nivel de texto 1…"/>
          <p:cNvSpPr txBox="1">
            <a:spLocks noGrp="1"/>
          </p:cNvSpPr>
          <p:nvPr>
            <p:ph type="body" idx="1"/>
          </p:nvPr>
        </p:nvSpPr>
        <p:spPr bwMode="auto">
          <a:xfrm>
            <a:off x="457720" y="1600127"/>
            <a:ext cx="8228595" cy="525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38235" tIns="38238" rIns="38235" bIns="382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Source Sans Pro"/>
              </a:rPr>
              <a:t>Nivel de texto 1</a:t>
            </a:r>
          </a:p>
          <a:p>
            <a:pPr lvl="1"/>
            <a:r>
              <a:rPr lang="es-ES">
                <a:sym typeface="Source Sans Pro"/>
              </a:rPr>
              <a:t>Nivel de texto 2</a:t>
            </a:r>
          </a:p>
          <a:p>
            <a:pPr lvl="2"/>
            <a:r>
              <a:rPr lang="es-ES">
                <a:sym typeface="Source Sans Pro"/>
              </a:rPr>
              <a:t>Nivel de texto 3</a:t>
            </a:r>
          </a:p>
          <a:p>
            <a:pPr lvl="3"/>
            <a:r>
              <a:rPr lang="es-ES">
                <a:sym typeface="Source Sans Pro"/>
              </a:rPr>
              <a:t>Nivel de texto 4</a:t>
            </a:r>
          </a:p>
          <a:p>
            <a:pPr lvl="4"/>
            <a:r>
              <a:rPr lang="es-ES">
                <a:sym typeface="Source Sans Pro"/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07669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  <p:sldLayoutId id="2147483959" r:id="rId39"/>
    <p:sldLayoutId id="2147483960" r:id="rId40"/>
  </p:sldLayoutIdLst>
  <p:transition spd="med"/>
  <p:txStyles>
    <p:titleStyle>
      <a:lvl1pPr algn="l" defTabSz="7637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1pPr>
      <a:lvl2pPr algn="l" defTabSz="7637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2pPr>
      <a:lvl3pPr algn="l" defTabSz="7637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3pPr>
      <a:lvl4pPr algn="l" defTabSz="7637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4pPr>
      <a:lvl5pPr algn="l" defTabSz="7637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5pPr>
      <a:lvl6pPr marL="0" marR="0" indent="0" algn="l" defTabSz="7647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6pPr>
      <a:lvl7pPr marL="0" marR="0" indent="0" algn="l" defTabSz="7647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7pPr>
      <a:lvl8pPr marL="0" marR="0" indent="0" algn="l" defTabSz="7647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8pPr>
      <a:lvl9pPr marL="0" marR="0" indent="0" algn="l" defTabSz="7647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9pPr>
    </p:titleStyle>
    <p:bodyStyle>
      <a:lvl1pPr marL="190100" indent="-190100" algn="l" defTabSz="763765" rtl="0" eaLnBrk="0" fontAlgn="base" hangingPunct="0">
        <a:lnSpc>
          <a:spcPct val="90000"/>
        </a:lnSpc>
        <a:spcBef>
          <a:spcPts val="842"/>
        </a:spcBef>
        <a:spcAft>
          <a:spcPct val="0"/>
        </a:spcAft>
        <a:buSzPct val="100000"/>
        <a:buFont typeface="Arial" pitchFamily="34" charset="0"/>
        <a:buChar char="•"/>
        <a:defRPr sz="23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1pPr>
      <a:lvl2pPr marL="603676" indent="-221238" algn="l" defTabSz="763765" rtl="0" eaLnBrk="0" fontAlgn="base" hangingPunct="0">
        <a:lnSpc>
          <a:spcPct val="90000"/>
        </a:lnSpc>
        <a:spcBef>
          <a:spcPts val="842"/>
        </a:spcBef>
        <a:spcAft>
          <a:spcPct val="0"/>
        </a:spcAft>
        <a:buSzPct val="100000"/>
        <a:buFont typeface="Arial" pitchFamily="34" charset="0"/>
        <a:buChar char="•"/>
        <a:defRPr sz="23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2pPr>
      <a:lvl3pPr marL="1030583" indent="-265703" algn="l" defTabSz="763765" rtl="0" eaLnBrk="0" fontAlgn="base" hangingPunct="0">
        <a:lnSpc>
          <a:spcPct val="90000"/>
        </a:lnSpc>
        <a:spcBef>
          <a:spcPts val="842"/>
        </a:spcBef>
        <a:spcAft>
          <a:spcPct val="0"/>
        </a:spcAft>
        <a:buSzPct val="100000"/>
        <a:buFont typeface="Arial" pitchFamily="34" charset="0"/>
        <a:buChar char="•"/>
        <a:defRPr sz="23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3pPr>
      <a:lvl4pPr marL="1443038" indent="-295723" algn="l" defTabSz="763765" rtl="0" eaLnBrk="0" fontAlgn="base" hangingPunct="0">
        <a:lnSpc>
          <a:spcPct val="90000"/>
        </a:lnSpc>
        <a:spcBef>
          <a:spcPts val="842"/>
        </a:spcBef>
        <a:spcAft>
          <a:spcPct val="0"/>
        </a:spcAft>
        <a:buSzPct val="100000"/>
        <a:buFont typeface="Arial" pitchFamily="34" charset="0"/>
        <a:buChar char="•"/>
        <a:defRPr sz="23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4pPr>
      <a:lvl5pPr marL="1825475" indent="-295723" algn="l" defTabSz="763765" rtl="0" eaLnBrk="0" fontAlgn="base" hangingPunct="0">
        <a:lnSpc>
          <a:spcPct val="90000"/>
        </a:lnSpc>
        <a:spcBef>
          <a:spcPts val="842"/>
        </a:spcBef>
        <a:spcAft>
          <a:spcPct val="0"/>
        </a:spcAft>
        <a:buSzPct val="100000"/>
        <a:buFont typeface="Arial" pitchFamily="34" charset="0"/>
        <a:buChar char="•"/>
        <a:defRPr sz="23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5pPr>
      <a:lvl6pPr marL="2209302" marR="0" indent="-297406" algn="l" defTabSz="764759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6pPr>
      <a:lvl7pPr marL="2591679" marR="0" indent="-297406" algn="l" defTabSz="764759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7pPr>
      <a:lvl8pPr marL="2974049" marR="0" indent="-297406" algn="l" defTabSz="764759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8pPr>
      <a:lvl9pPr marL="3356433" marR="0" indent="-297406" algn="l" defTabSz="764759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9pPr>
    </p:bodyStyle>
    <p:otherStyle>
      <a:lvl1pPr marL="0" marR="0" indent="0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1pPr>
      <a:lvl2pPr marL="0" marR="0" indent="382381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2pPr>
      <a:lvl3pPr marL="0" marR="0" indent="764759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3pPr>
      <a:lvl4pPr marL="0" marR="0" indent="1147131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4pPr>
      <a:lvl5pPr marL="0" marR="0" indent="1529515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5pPr>
      <a:lvl6pPr marL="0" marR="0" indent="1911896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6pPr>
      <a:lvl7pPr marL="0" marR="0" indent="2294273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7pPr>
      <a:lvl8pPr marL="0" marR="0" indent="2676649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8pPr>
      <a:lvl9pPr marL="0" marR="0" indent="3059031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703" y="274499"/>
            <a:ext cx="8228595" cy="11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3" tIns="54422" rIns="108843" bIns="54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703" y="1600126"/>
            <a:ext cx="8228595" cy="452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3" tIns="54422" rIns="108843" bIns="54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703" y="6355869"/>
            <a:ext cx="2133340" cy="365998"/>
          </a:xfrm>
          <a:prstGeom prst="rect">
            <a:avLst/>
          </a:prstGeom>
        </p:spPr>
        <p:txBody>
          <a:bodyPr vert="horz" wrap="square" lIns="108843" tIns="54422" rIns="108843" bIns="54422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5433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B43574-2551-4664-9D94-F229C6923B33}" type="datetime1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Source Sans Pro"/>
              </a:rPr>
              <a:pPr marL="0" marR="0" lvl="0" indent="0" algn="l" defTabSz="5433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09/06/2022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Source Sans Pro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656" y="6355869"/>
            <a:ext cx="2894688" cy="365998"/>
          </a:xfrm>
          <a:prstGeom prst="rect">
            <a:avLst/>
          </a:prstGeom>
        </p:spPr>
        <p:txBody>
          <a:bodyPr vert="horz" lIns="108843" tIns="54422" rIns="108843" bIns="54422" rtlCol="0" anchor="ctr"/>
          <a:lstStyle>
            <a:lvl1pPr algn="ctr" defTabSz="54421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54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Source Sans Pro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2960" y="6355869"/>
            <a:ext cx="2133340" cy="365998"/>
          </a:xfrm>
          <a:prstGeom prst="rect">
            <a:avLst/>
          </a:prstGeom>
        </p:spPr>
        <p:txBody>
          <a:bodyPr vert="horz" wrap="square" lIns="108843" tIns="54422" rIns="108843" bIns="5442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5433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A1469B-73BA-420A-BB06-0355E49ED592}" type="slidenum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  <a:sym typeface="Source Sans Pro"/>
              </a:rPr>
              <a:pPr marL="0" marR="0" lvl="0" indent="0" algn="r" defTabSz="5433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9418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defTabSz="543389" rtl="0" eaLnBrk="0" fontAlgn="base" hangingPunct="0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MS PGothic" pitchFamily="34" charset="-128"/>
          <a:cs typeface="ＭＳ Ｐゴシック" pitchFamily="1" charset="-128"/>
        </a:defRPr>
      </a:lvl1pPr>
      <a:lvl2pPr algn="ctr" defTabSz="543389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1" charset="0"/>
          <a:ea typeface="MS PGothic" pitchFamily="34" charset="-128"/>
          <a:cs typeface="ＭＳ Ｐゴシック" pitchFamily="1" charset="-128"/>
        </a:defRPr>
      </a:lvl2pPr>
      <a:lvl3pPr algn="ctr" defTabSz="543389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1" charset="0"/>
          <a:ea typeface="MS PGothic" pitchFamily="34" charset="-128"/>
          <a:cs typeface="ＭＳ Ｐゴシック" pitchFamily="1" charset="-128"/>
        </a:defRPr>
      </a:lvl3pPr>
      <a:lvl4pPr algn="ctr" defTabSz="543389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1" charset="0"/>
          <a:ea typeface="MS PGothic" pitchFamily="34" charset="-128"/>
          <a:cs typeface="ＭＳ Ｐゴシック" pitchFamily="1" charset="-128"/>
        </a:defRPr>
      </a:lvl4pPr>
      <a:lvl5pPr algn="ctr" defTabSz="543389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1" charset="0"/>
          <a:ea typeface="MS PGothic" pitchFamily="34" charset="-128"/>
          <a:cs typeface="ＭＳ Ｐゴシック" pitchFamily="1" charset="-128"/>
        </a:defRPr>
      </a:lvl5pPr>
      <a:lvl6pPr marL="382631" algn="ctr" defTabSz="543389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6pPr>
      <a:lvl7pPr marL="765261" algn="ctr" defTabSz="543389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7pPr>
      <a:lvl8pPr marL="1147892" algn="ctr" defTabSz="543389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8pPr>
      <a:lvl9pPr marL="1530523" algn="ctr" defTabSz="543389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407874" indent="-407874" algn="l" defTabSz="5433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MS PGothic" pitchFamily="34" charset="-128"/>
          <a:cs typeface="ＭＳ Ｐゴシック" pitchFamily="1" charset="-128"/>
        </a:defRPr>
      </a:lvl1pPr>
      <a:lvl2pPr marL="883505" indent="-340116" algn="l" defTabSz="5433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360465" indent="-271030" algn="l" defTabSz="5433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903854" indent="-271030" algn="l" defTabSz="5433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448571" indent="-271030" algn="l" defTabSz="5433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993186" indent="-272108" algn="l" defTabSz="5442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01" indent="-272108" algn="l" defTabSz="5442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17" indent="-272108" algn="l" defTabSz="5442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833" indent="-272108" algn="l" defTabSz="5442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6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31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47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62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78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93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09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725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3.xml"/><Relationship Id="rId4" Type="http://schemas.openxmlformats.org/officeDocument/2006/relationships/hyperlink" Target="http://uca.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2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1509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>
                <a:solidFill>
                  <a:schemeClr val="tx1"/>
                </a:solidFill>
              </a:rPr>
              <a:t>CAMPUS BAHÍA de ALGECIRAS </a:t>
            </a:r>
            <a:r>
              <a:rPr lang="es-ES" sz="4000" dirty="0" smtClean="0">
                <a:solidFill>
                  <a:schemeClr val="tx1"/>
                </a:solidFill>
              </a:rPr>
              <a:t/>
            </a:r>
            <a:br>
              <a:rPr lang="es-ES" sz="4000" dirty="0" smtClean="0">
                <a:solidFill>
                  <a:schemeClr val="tx1"/>
                </a:solidFill>
              </a:rPr>
            </a:br>
            <a:r>
              <a:rPr lang="es-ES" sz="4000" dirty="0" smtClean="0">
                <a:solidFill>
                  <a:schemeClr val="tx1"/>
                </a:solidFill>
              </a:rPr>
              <a:t>1.257 estudiantes </a:t>
            </a:r>
            <a:endParaRPr lang="es-ES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5550"/>
              </p:ext>
            </p:extLst>
          </p:nvPr>
        </p:nvGraphicFramePr>
        <p:xfrm>
          <a:off x="467544" y="1988840"/>
          <a:ext cx="8136904" cy="226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23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74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33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10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12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Nº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SEDE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ALUMNOS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F. GENERAL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F. ADMISIÓN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986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13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marL="0" marR="0" indent="0" algn="l" defTabSz="1300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E.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TECNICA SUPERIOR DE INGENIERÍA (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ALGECIRAS)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547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454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93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15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14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EDIFICIO I+D+I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350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313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37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56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15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I.E.S. MAR de PONIENTE (LA</a:t>
                      </a:r>
                      <a:r>
                        <a:rPr lang="es-ES" sz="1800" b="1" baseline="0" dirty="0" smtClean="0"/>
                        <a:t> LINEA)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360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331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29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96136" y="6021288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35002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0" y="5516563"/>
            <a:ext cx="82296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3538" indent="-252413" eaLnBrk="0" hangingPunct="0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00"/>
              </a:spcBef>
              <a:buClrTx/>
              <a:buSzPct val="68000"/>
              <a:buFontTx/>
              <a:buNone/>
            </a:pPr>
            <a:endParaRPr lang="es-ES" sz="800">
              <a:solidFill>
                <a:srgbClr val="000000"/>
              </a:solidFill>
              <a:latin typeface="Lucida Sans Unicode" pitchFamily="34" charset="0"/>
            </a:endParaRPr>
          </a:p>
          <a:p>
            <a:pPr algn="r" eaLnBrk="1" hangingPunct="1">
              <a:lnSpc>
                <a:spcPct val="80000"/>
              </a:lnSpc>
              <a:spcBef>
                <a:spcPts val="400"/>
              </a:spcBef>
              <a:buClrTx/>
              <a:buSzPct val="68000"/>
              <a:buFontTx/>
              <a:buNone/>
            </a:pPr>
            <a:endParaRPr lang="es-ES" sz="2800" b="1">
              <a:solidFill>
                <a:srgbClr val="336699"/>
              </a:solidFill>
              <a:latin typeface="Lucida Sans Unicode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Tx/>
              <a:buSzPct val="68000"/>
              <a:buFontTx/>
              <a:buNone/>
            </a:pPr>
            <a:endParaRPr lang="es-ES" sz="2400">
              <a:solidFill>
                <a:srgbClr val="000000"/>
              </a:solidFill>
              <a:latin typeface="Lucida Sans Unicode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Tx/>
              <a:buSzPct val="68000"/>
              <a:buFontTx/>
              <a:buNone/>
            </a:pPr>
            <a:endParaRPr lang="es-ES" sz="2400">
              <a:solidFill>
                <a:srgbClr val="000000"/>
              </a:solidFill>
              <a:latin typeface="Lucida Sans Unicode" pitchFamily="34" charset="0"/>
            </a:endParaRPr>
          </a:p>
          <a:p>
            <a:pPr algn="r" eaLnBrk="1" hangingPunct="1">
              <a:lnSpc>
                <a:spcPct val="80000"/>
              </a:lnSpc>
              <a:spcBef>
                <a:spcPts val="400"/>
              </a:spcBef>
              <a:buClrTx/>
              <a:buSzPct val="68000"/>
              <a:buFontTx/>
              <a:buNone/>
            </a:pPr>
            <a:endParaRPr lang="es-ES" sz="240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39750" y="255588"/>
            <a:ext cx="843597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  <a:tabLst>
                <a:tab pos="2635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>
                <a:solidFill>
                  <a:srgbClr val="336699"/>
                </a:solidFill>
                <a:latin typeface="Lucida Sans Unicode" pitchFamily="34" charset="0"/>
              </a:rPr>
              <a:t>    </a:t>
            </a:r>
            <a:r>
              <a:rPr lang="es-ES" sz="2000" b="1" dirty="0">
                <a:solidFill>
                  <a:srgbClr val="336699"/>
                </a:solidFill>
                <a:latin typeface="Lucida Sans Unicode" pitchFamily="34" charset="0"/>
              </a:rPr>
              <a:t>¿DÓNDE SE EXAMINAN LOS CENTROS DE ENSEÑANZAS MEDIAS?</a:t>
            </a:r>
            <a:br>
              <a:rPr lang="es-ES" sz="2000" b="1" dirty="0">
                <a:solidFill>
                  <a:srgbClr val="336699"/>
                </a:solidFill>
                <a:latin typeface="Lucida Sans Unicode" pitchFamily="34" charset="0"/>
              </a:rPr>
            </a:br>
            <a:r>
              <a:rPr lang="es-ES" sz="2000" b="1" dirty="0">
                <a:solidFill>
                  <a:srgbClr val="336699"/>
                </a:solidFill>
                <a:latin typeface="Lucida Sans Unicode" pitchFamily="34" charset="0"/>
              </a:rPr>
              <a:t/>
            </a:r>
            <a:br>
              <a:rPr lang="es-ES" sz="2000" b="1" dirty="0">
                <a:solidFill>
                  <a:srgbClr val="336699"/>
                </a:solidFill>
                <a:latin typeface="Lucida Sans Unicode" pitchFamily="34" charset="0"/>
              </a:rPr>
            </a:br>
            <a:r>
              <a:rPr lang="es-ES" sz="1600" b="1" dirty="0">
                <a:solidFill>
                  <a:srgbClr val="FF6600"/>
                </a:solidFill>
                <a:latin typeface="Lucida Sans Unicode" pitchFamily="34" charset="0"/>
              </a:rPr>
              <a:t>CAMPUS DE CADIZ</a:t>
            </a:r>
            <a:r>
              <a:rPr lang="es-ES" sz="1600" b="1" dirty="0">
                <a:solidFill>
                  <a:srgbClr val="336699"/>
                </a:solidFill>
                <a:latin typeface="Lucida Sans Unicode" pitchFamily="34" charset="0"/>
              </a:rPr>
              <a:t/>
            </a:r>
            <a:br>
              <a:rPr lang="es-ES" sz="1600" b="1" dirty="0">
                <a:solidFill>
                  <a:srgbClr val="336699"/>
                </a:solidFill>
                <a:latin typeface="Lucida Sans Unicode" pitchFamily="34" charset="0"/>
              </a:rPr>
            </a:br>
            <a:r>
              <a:rPr lang="es-ES" sz="1600" b="1" dirty="0" smtClean="0">
                <a:solidFill>
                  <a:srgbClr val="336699"/>
                </a:solidFill>
                <a:latin typeface="Lucida Sans Unicode" pitchFamily="34" charset="0"/>
              </a:rPr>
              <a:t>     CÁDIZ</a:t>
            </a:r>
            <a:r>
              <a:rPr lang="es-ES" sz="1600" b="1" dirty="0">
                <a:solidFill>
                  <a:srgbClr val="336699"/>
                </a:solidFill>
                <a:latin typeface="Lucida Sans Unicode" pitchFamily="34" charset="0"/>
              </a:rPr>
              <a:t>:</a:t>
            </a:r>
            <a: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  <a:t> 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CADIZ</a:t>
            </a:r>
            <a: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  <a:t>, 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SAN FERNANDO, CHICLANA y BARBATE. </a:t>
            </a:r>
          </a:p>
          <a:p>
            <a:pPr eaLnBrk="1" hangingPunct="1">
              <a:buClrTx/>
              <a:buFontTx/>
              <a:buNone/>
            </a:pPr>
            <a:endParaRPr lang="es-ES" sz="1600" dirty="0">
              <a:solidFill>
                <a:srgbClr val="336699"/>
              </a:solidFill>
              <a:latin typeface="Lucida Sans Unicode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s-ES" sz="1600" b="1" dirty="0" smtClean="0">
                <a:solidFill>
                  <a:srgbClr val="FF6600"/>
                </a:solidFill>
                <a:latin typeface="Lucida Sans Unicode" pitchFamily="34" charset="0"/>
              </a:rPr>
              <a:t>CAMPUS </a:t>
            </a:r>
            <a:r>
              <a:rPr lang="es-ES" sz="1600" b="1" dirty="0">
                <a:solidFill>
                  <a:srgbClr val="FF6600"/>
                </a:solidFill>
                <a:latin typeface="Lucida Sans Unicode" pitchFamily="34" charset="0"/>
              </a:rPr>
              <a:t>DE PUERTO </a:t>
            </a:r>
            <a:r>
              <a:rPr lang="es-ES" sz="1600" b="1" dirty="0" smtClean="0">
                <a:solidFill>
                  <a:srgbClr val="FF6600"/>
                </a:solidFill>
                <a:latin typeface="Lucida Sans Unicode" pitchFamily="34" charset="0"/>
              </a:rPr>
              <a:t>REAL</a:t>
            </a:r>
          </a:p>
          <a:p>
            <a:pPr eaLnBrk="1" hangingPunct="1">
              <a:buClrTx/>
              <a:buFontTx/>
              <a:buNone/>
            </a:pPr>
            <a:r>
              <a:rPr lang="es-ES" sz="1600" b="1" dirty="0">
                <a:solidFill>
                  <a:srgbClr val="FF6600"/>
                </a:solidFill>
                <a:latin typeface="Lucida Sans Unicode" pitchFamily="34" charset="0"/>
              </a:rPr>
              <a:t> </a:t>
            </a:r>
            <a:r>
              <a:rPr lang="es-ES" sz="1600" b="1" dirty="0" smtClean="0">
                <a:solidFill>
                  <a:srgbClr val="FF6600"/>
                </a:solidFill>
                <a:latin typeface="Lucida Sans Unicode" pitchFamily="34" charset="0"/>
              </a:rPr>
              <a:t>   </a:t>
            </a:r>
            <a:r>
              <a:rPr lang="es-ES" sz="1600" b="1" dirty="0" smtClean="0">
                <a:solidFill>
                  <a:srgbClr val="336699"/>
                </a:solidFill>
                <a:latin typeface="Lucida Sans Unicode" pitchFamily="34" charset="0"/>
              </a:rPr>
              <a:t>PUERTO </a:t>
            </a:r>
            <a:r>
              <a:rPr lang="es-ES" sz="1600" b="1" dirty="0">
                <a:solidFill>
                  <a:srgbClr val="336699"/>
                </a:solidFill>
                <a:latin typeface="Lucida Sans Unicode" pitchFamily="34" charset="0"/>
              </a:rPr>
              <a:t>REAL:</a:t>
            </a:r>
            <a: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  <a:t> 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SANLUCAR </a:t>
            </a:r>
            <a: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  <a:t>DE BARRAMEDA, EL PUERTO DE SANTA MARÍA, 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  <a:t> 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      PUERTO </a:t>
            </a:r>
            <a: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  <a:t>REAL, 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ROTA, CHIPIONA, MEDINA SIDONIA, ALCALA DE LOS GAZULES,</a:t>
            </a:r>
          </a:p>
          <a:p>
            <a:pPr eaLnBrk="1" hangingPunct="1">
              <a:buClrTx/>
              <a:buFontTx/>
              <a:buNone/>
            </a:pPr>
            <a: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  <a:t> 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     CONIL DE LA FRONTERA, PATERNA </a:t>
            </a:r>
            <a: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  <a:t>BENALUP, VEJER DE LA 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FRONTERA Y</a:t>
            </a:r>
          </a:p>
          <a:p>
            <a:pPr eaLnBrk="1" hangingPunct="1">
              <a:buClrTx/>
              <a:buFontTx/>
              <a:buNone/>
            </a:pPr>
            <a: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  <a:t> 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     </a:t>
            </a:r>
            <a:r>
              <a:rPr lang="es-ES" sz="1600" b="1" dirty="0" smtClean="0">
                <a:solidFill>
                  <a:srgbClr val="FF0000"/>
                </a:solidFill>
                <a:latin typeface="Lucida Sans Unicode" pitchFamily="34" charset="0"/>
              </a:rPr>
              <a:t>CHICLANA (IES Huerta del Rosario, Pedrera Blanca, Ciudad de Hércules)</a:t>
            </a:r>
            <a: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  <a:t/>
            </a:r>
            <a:b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</a:br>
            <a:r>
              <a:rPr lang="es-ES" sz="1600" b="1" dirty="0">
                <a:solidFill>
                  <a:srgbClr val="336699"/>
                </a:solidFill>
                <a:latin typeface="Lucida Sans Unicode" pitchFamily="34" charset="0"/>
              </a:rPr>
              <a:t/>
            </a:r>
            <a:br>
              <a:rPr lang="es-ES" sz="1600" b="1" dirty="0">
                <a:solidFill>
                  <a:srgbClr val="336699"/>
                </a:solidFill>
                <a:latin typeface="Lucida Sans Unicode" pitchFamily="34" charset="0"/>
              </a:rPr>
            </a:br>
            <a:r>
              <a:rPr lang="es-ES" sz="1600" b="1" dirty="0">
                <a:solidFill>
                  <a:srgbClr val="FF6600"/>
                </a:solidFill>
                <a:latin typeface="Lucida Sans Unicode" pitchFamily="34" charset="0"/>
              </a:rPr>
              <a:t>CAMPUS DE JEREZ</a:t>
            </a:r>
            <a:br>
              <a:rPr lang="es-ES" sz="1600" b="1" dirty="0">
                <a:solidFill>
                  <a:srgbClr val="FF6600"/>
                </a:solidFill>
                <a:latin typeface="Lucida Sans Unicode" pitchFamily="34" charset="0"/>
              </a:rPr>
            </a:br>
            <a:r>
              <a:rPr lang="es-ES" sz="1600" b="1" dirty="0" smtClean="0">
                <a:solidFill>
                  <a:srgbClr val="FF6600"/>
                </a:solidFill>
                <a:latin typeface="Lucida Sans Unicode" pitchFamily="34" charset="0"/>
              </a:rPr>
              <a:t>   </a:t>
            </a:r>
            <a:r>
              <a:rPr lang="es-ES" sz="1600" b="1" dirty="0" err="1" smtClean="0">
                <a:solidFill>
                  <a:srgbClr val="336699"/>
                </a:solidFill>
                <a:latin typeface="Lucida Sans Unicode" pitchFamily="34" charset="0"/>
              </a:rPr>
              <a:t>JEREZ</a:t>
            </a:r>
            <a: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  <a:t>: 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JEREZ</a:t>
            </a:r>
            <a: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  <a:t>, LA BARCA DE LA 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FLORIDA y TREBUJENA </a:t>
            </a:r>
          </a:p>
          <a:p>
            <a:pPr eaLnBrk="1" hangingPunct="1">
              <a:buClrTx/>
              <a:buFontTx/>
              <a:buNone/>
            </a:pPr>
            <a:r>
              <a:rPr lang="es-ES" sz="1600" b="1" dirty="0" smtClean="0">
                <a:solidFill>
                  <a:srgbClr val="336699"/>
                </a:solidFill>
                <a:latin typeface="Lucida Sans Unicode" pitchFamily="34" charset="0"/>
              </a:rPr>
              <a:t>  ARCOS: 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ARCOS y BORNOS</a:t>
            </a:r>
            <a: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  <a:t/>
            </a:r>
            <a:b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</a:b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  </a:t>
            </a:r>
            <a:r>
              <a:rPr lang="es-ES" sz="1600" b="1" dirty="0" smtClean="0">
                <a:solidFill>
                  <a:srgbClr val="336699"/>
                </a:solidFill>
                <a:latin typeface="Lucida Sans Unicode" pitchFamily="34" charset="0"/>
              </a:rPr>
              <a:t>UBRIQUE: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, UBRIQUE,  PRADO </a:t>
            </a:r>
            <a: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  <a:t>DEL 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REY, VILLAMARTÍN, ALCALA  del VALLE, OLVERA</a:t>
            </a:r>
          </a:p>
          <a:p>
            <a:pPr eaLnBrk="1" hangingPunct="1">
              <a:buClrTx/>
              <a:buFontTx/>
              <a:buNone/>
            </a:pPr>
            <a:r>
              <a:rPr lang="es-ES" sz="1600" dirty="0">
                <a:solidFill>
                  <a:srgbClr val="336699"/>
                </a:solidFill>
                <a:latin typeface="Lucida Sans Unicode" pitchFamily="34" charset="0"/>
              </a:rPr>
              <a:t>  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     y  ALGODONALES</a:t>
            </a:r>
            <a:r>
              <a:rPr lang="es-ES" sz="1600" b="1" dirty="0">
                <a:solidFill>
                  <a:srgbClr val="336699"/>
                </a:solidFill>
                <a:latin typeface="Lucida Sans Unicode" pitchFamily="34" charset="0"/>
              </a:rPr>
              <a:t/>
            </a:r>
            <a:br>
              <a:rPr lang="es-ES" sz="1600" b="1" dirty="0">
                <a:solidFill>
                  <a:srgbClr val="336699"/>
                </a:solidFill>
                <a:latin typeface="Lucida Sans Unicode" pitchFamily="34" charset="0"/>
              </a:rPr>
            </a:br>
            <a:r>
              <a:rPr lang="es-ES" sz="1600" b="1" dirty="0">
                <a:solidFill>
                  <a:srgbClr val="336699"/>
                </a:solidFill>
                <a:latin typeface="Lucida Sans Unicode" pitchFamily="34" charset="0"/>
              </a:rPr>
              <a:t/>
            </a:r>
            <a:br>
              <a:rPr lang="es-ES" sz="1600" b="1" dirty="0">
                <a:solidFill>
                  <a:srgbClr val="336699"/>
                </a:solidFill>
                <a:latin typeface="Lucida Sans Unicode" pitchFamily="34" charset="0"/>
              </a:rPr>
            </a:br>
            <a:r>
              <a:rPr lang="es-ES" sz="1600" b="1" dirty="0">
                <a:solidFill>
                  <a:srgbClr val="FF6600"/>
                </a:solidFill>
                <a:latin typeface="Lucida Sans Unicode" pitchFamily="34" charset="0"/>
              </a:rPr>
              <a:t>CAMPUS DE ALGECIRAS</a:t>
            </a:r>
            <a:br>
              <a:rPr lang="es-ES" sz="1600" b="1" dirty="0">
                <a:solidFill>
                  <a:srgbClr val="FF6600"/>
                </a:solidFill>
                <a:latin typeface="Lucida Sans Unicode" pitchFamily="34" charset="0"/>
              </a:rPr>
            </a:br>
            <a:r>
              <a:rPr lang="es-ES" sz="1600" b="1" dirty="0" smtClean="0">
                <a:solidFill>
                  <a:srgbClr val="FF6600"/>
                </a:solidFill>
                <a:latin typeface="Lucida Sans Unicode" pitchFamily="34" charset="0"/>
              </a:rPr>
              <a:t>   </a:t>
            </a:r>
            <a:r>
              <a:rPr lang="es-ES" sz="1600" b="1" dirty="0" err="1" smtClean="0">
                <a:solidFill>
                  <a:srgbClr val="336699"/>
                </a:solidFill>
                <a:latin typeface="Lucida Sans Unicode" pitchFamily="34" charset="0"/>
              </a:rPr>
              <a:t>ALGECIRAS</a:t>
            </a:r>
            <a:r>
              <a:rPr lang="es-ES" sz="1600" b="1" dirty="0">
                <a:solidFill>
                  <a:srgbClr val="336699"/>
                </a:solidFill>
                <a:latin typeface="Lucida Sans Unicode" pitchFamily="34" charset="0"/>
              </a:rPr>
              <a:t>: 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ALGECIRAS, TARIFA, JIMENA DE LA FRONTERA, LOS BARRIOS, </a:t>
            </a:r>
            <a:endParaRPr lang="es-ES" sz="1600" dirty="0" smtClean="0">
              <a:solidFill>
                <a:srgbClr val="FF0000"/>
              </a:solidFill>
              <a:latin typeface="Lucida Sans Unicode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s-ES" sz="1600" b="1" dirty="0" smtClean="0">
                <a:solidFill>
                  <a:srgbClr val="336699"/>
                </a:solidFill>
                <a:latin typeface="Lucida Sans Unicode" pitchFamily="34" charset="0"/>
              </a:rPr>
              <a:t>   LA LINEA: </a:t>
            </a:r>
            <a:r>
              <a:rPr lang="es-ES" sz="1600" dirty="0" smtClean="0">
                <a:solidFill>
                  <a:srgbClr val="336699"/>
                </a:solidFill>
                <a:latin typeface="Lucida Sans Unicode" pitchFamily="34" charset="0"/>
              </a:rPr>
              <a:t>LA LINEA y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Lucida Sans Unicode" pitchFamily="34" charset="0"/>
              </a:rPr>
              <a:t>SAN ROQUE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Lucida Sans Unicode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96136" y="6021288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198649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760" y="260384"/>
            <a:ext cx="7918450" cy="7921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ESTRUCTURA DEL TRIBUNAL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0933667"/>
              </p:ext>
            </p:extLst>
          </p:nvPr>
        </p:nvGraphicFramePr>
        <p:xfrm>
          <a:off x="539561" y="1340768"/>
          <a:ext cx="80648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96136" y="6021288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40488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088" y="333376"/>
            <a:ext cx="7631112" cy="12239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ESTRUCTURA del TRIBUNAL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632848" cy="47525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</a:rPr>
              <a:t>Tribunal único: 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</a:rPr>
              <a:t>Presidentes y Secretarios de CAMPUS (4): 14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</a:rPr>
              <a:t>Presidentes y Secretarios de SEDE (15): 38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</a:rPr>
              <a:t>Vocales Correctores: 245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</a:rPr>
              <a:t>Vocales NO correctores: 30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</a:rPr>
              <a:t>PAS Apoyo: 10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</a:rPr>
              <a:t>Representantes de Centro: 136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</a:rPr>
              <a:t>Personal de apoyo: 89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</a:rPr>
              <a:t>TOTAL: 566 personas.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768" y="692170"/>
            <a:ext cx="7632699" cy="907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054" tIns="45528" rIns="91054" bIns="45528">
            <a:spAutoFit/>
          </a:bodyPr>
          <a:lstStyle/>
          <a:p>
            <a:pPr algn="ctr" defTabSz="910790">
              <a:defRPr/>
            </a:pPr>
            <a:r>
              <a:rPr lang="es-ES" sz="5300" dirty="0" smtClean="0">
                <a:solidFill>
                  <a:schemeClr val="tx1"/>
                </a:solidFill>
              </a:rPr>
              <a:t>Medidas COVID</a:t>
            </a:r>
            <a:endParaRPr lang="es-ES" sz="5300" dirty="0">
              <a:solidFill>
                <a:schemeClr val="tx1"/>
              </a:solidFill>
            </a:endParaRPr>
          </a:p>
        </p:txBody>
      </p:sp>
      <p:sp>
        <p:nvSpPr>
          <p:cNvPr id="5" name="3 CuadroTexto"/>
          <p:cNvSpPr txBox="1"/>
          <p:nvPr/>
        </p:nvSpPr>
        <p:spPr>
          <a:xfrm>
            <a:off x="1187467" y="2924944"/>
            <a:ext cx="6337300" cy="21232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054" tIns="45528" rIns="91054" bIns="45528">
            <a:spAutoFit/>
          </a:bodyPr>
          <a:lstStyle/>
          <a:p>
            <a:pPr marL="284552" indent="-284552" defTabSz="910790">
              <a:lnSpc>
                <a:spcPct val="150000"/>
              </a:lnSpc>
              <a:buFontTx/>
              <a:buChar char="-"/>
              <a:defRPr/>
            </a:pPr>
            <a:r>
              <a:rPr lang="es-ES" sz="2200" dirty="0">
                <a:solidFill>
                  <a:prstClr val="black"/>
                </a:solidFill>
              </a:rPr>
              <a:t>Nombramiento de un coordinador por </a:t>
            </a:r>
            <a:r>
              <a:rPr lang="es-ES" sz="2200" dirty="0" smtClean="0">
                <a:solidFill>
                  <a:prstClr val="black"/>
                </a:solidFill>
              </a:rPr>
              <a:t>Universidad.</a:t>
            </a:r>
            <a:endParaRPr lang="es-ES" sz="2200" dirty="0">
              <a:solidFill>
                <a:prstClr val="black"/>
              </a:solidFill>
            </a:endParaRPr>
          </a:p>
          <a:p>
            <a:pPr marL="284552" indent="-284552" defTabSz="910790">
              <a:lnSpc>
                <a:spcPct val="150000"/>
              </a:lnSpc>
              <a:buFontTx/>
              <a:buChar char="-"/>
              <a:defRPr/>
            </a:pPr>
            <a:r>
              <a:rPr lang="es-ES" sz="2200" dirty="0">
                <a:solidFill>
                  <a:prstClr val="black"/>
                </a:solidFill>
              </a:rPr>
              <a:t>Plan de Actuación específico por Sede.</a:t>
            </a:r>
          </a:p>
          <a:p>
            <a:pPr marL="284552" indent="-284552" defTabSz="910790">
              <a:lnSpc>
                <a:spcPct val="150000"/>
              </a:lnSpc>
              <a:buFontTx/>
              <a:buChar char="-"/>
              <a:defRPr/>
            </a:pPr>
            <a:r>
              <a:rPr lang="es-ES" sz="2200" dirty="0">
                <a:solidFill>
                  <a:prstClr val="black"/>
                </a:solidFill>
              </a:rPr>
              <a:t>Medidas Generales de Prevención. </a:t>
            </a:r>
            <a:endParaRPr lang="es-ES" sz="2200" dirty="0" smtClean="0">
              <a:solidFill>
                <a:prstClr val="black"/>
              </a:solidFill>
            </a:endParaRPr>
          </a:p>
          <a:p>
            <a:pPr marL="284552" indent="-284552" defTabSz="910790">
              <a:lnSpc>
                <a:spcPct val="150000"/>
              </a:lnSpc>
              <a:buFontTx/>
              <a:buChar char="-"/>
              <a:defRPr/>
            </a:pPr>
            <a:r>
              <a:rPr lang="es-ES" sz="2200" dirty="0" smtClean="0">
                <a:solidFill>
                  <a:prstClr val="black"/>
                </a:solidFill>
              </a:rPr>
              <a:t>Seguridad en todos los accesos.</a:t>
            </a:r>
            <a:endParaRPr lang="es-ES" sz="2200" dirty="0">
              <a:solidFill>
                <a:prstClr val="black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96136" y="6021288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6319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595777" y="6433564"/>
            <a:ext cx="205631" cy="2158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15</a:t>
            </a:fld>
            <a:endParaRPr>
              <a:solidFill>
                <a:srgbClr val="2B2B2B"/>
              </a:solidFill>
            </a:endParaRPr>
          </a:p>
        </p:txBody>
      </p:sp>
      <p:graphicFrame>
        <p:nvGraphicFramePr>
          <p:cNvPr id="725" name="Table 1"/>
          <p:cNvGraphicFramePr/>
          <p:nvPr>
            <p:extLst>
              <p:ext uri="{D42A27DB-BD31-4B8C-83A1-F6EECF244321}">
                <p14:modId xmlns:p14="http://schemas.microsoft.com/office/powerpoint/2010/main" val="390406421"/>
              </p:ext>
            </p:extLst>
          </p:nvPr>
        </p:nvGraphicFramePr>
        <p:xfrm>
          <a:off x="716389" y="1191006"/>
          <a:ext cx="7816051" cy="5190322"/>
        </p:xfrm>
        <a:graphic>
          <a:graphicData uri="http://schemas.openxmlformats.org/drawingml/2006/table">
            <a:tbl>
              <a:tblPr firstRow="1" bandRow="1"/>
              <a:tblGrid>
                <a:gridCol w="773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9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47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19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5868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2B2B2B"/>
                          </a:solidFill>
                          <a:sym typeface="Source Sans Pro"/>
                        </a:defRPr>
                      </a:pPr>
                      <a:endParaRPr sz="1200" dirty="0"/>
                    </a:p>
                  </a:txBody>
                  <a:tcPr marL="16887" marR="16887" marT="22516" marB="2251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2B2B2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smtClean="0">
                          <a:solidFill>
                            <a:schemeClr val="bg1"/>
                          </a:solidFill>
                          <a:sym typeface="Source Sans Pro"/>
                        </a:rPr>
                        <a:t>1er </a:t>
                      </a:r>
                      <a:r>
                        <a:rPr sz="1200" b="1" dirty="0" err="1">
                          <a:solidFill>
                            <a:schemeClr val="bg1"/>
                          </a:solidFill>
                          <a:sym typeface="Source Sans Pro"/>
                        </a:rPr>
                        <a:t>día</a:t>
                      </a:r>
                      <a:endParaRPr sz="1200" b="1" dirty="0">
                        <a:solidFill>
                          <a:schemeClr val="bg1"/>
                        </a:solidFill>
                        <a:sym typeface="Source Sans Pro"/>
                      </a:endParaRPr>
                    </a:p>
                  </a:txBody>
                  <a:tcPr marL="16887" marR="16887" marT="22516" marB="2251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sym typeface="Source Sans Pro"/>
                        </a:rPr>
                        <a:t>2º </a:t>
                      </a:r>
                      <a:r>
                        <a:rPr sz="1200" b="1" dirty="0" err="1">
                          <a:solidFill>
                            <a:srgbClr val="FFFFFF"/>
                          </a:solidFill>
                          <a:sym typeface="Source Sans Pro"/>
                        </a:rPr>
                        <a:t>día</a:t>
                      </a:r>
                      <a:endParaRPr sz="1200" b="1" dirty="0">
                        <a:solidFill>
                          <a:srgbClr val="FFFFFF"/>
                        </a:solidFill>
                        <a:sym typeface="Source Sans Pro"/>
                      </a:endParaRPr>
                    </a:p>
                  </a:txBody>
                  <a:tcPr marL="16887" marR="16887" marT="22516" marB="2251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Source Sans Pro"/>
                        </a:rPr>
                        <a:t>3er día</a:t>
                      </a:r>
                    </a:p>
                  </a:txBody>
                  <a:tcPr marL="16887" marR="16887" marT="22516" marB="2251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40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8.00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12700">
                      <a:solidFill>
                        <a:srgbClr val="2B2B2B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Citación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Citación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Citación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3355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8.30 - 10.00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Lengua Castellana y Literatura II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Fundamentos del Arte II
Latín II
Matemáticas II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Dibujo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</a:t>
                      </a:r>
                      <a:r>
                        <a:rPr sz="1200" b="1" dirty="0" err="1" smtClean="0">
                          <a:solidFill>
                            <a:srgbClr val="2B2B2B"/>
                          </a:solidFill>
                          <a:sym typeface="Source Sans Pro"/>
                        </a:rPr>
                        <a:t>Técnico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Cultura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Audiovisual II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Biología</a:t>
                      </a:r>
                      <a:endParaRPr sz="1200" b="1" dirty="0">
                        <a:solidFill>
                          <a:srgbClr val="2B2B2B"/>
                        </a:solidFill>
                        <a:sym typeface="Source Sans Pro"/>
                      </a:endParaRP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4735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11.00 - 12.30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Historia de España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Griego II
Matemáticas aplicadas a las Ciencias Sociales II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200" b="1" dirty="0" smtClean="0">
                          <a:solidFill>
                            <a:srgbClr val="2B2B2B"/>
                          </a:solidFill>
                          <a:sym typeface="Source Sans Pro"/>
                        </a:rPr>
                        <a:t>Lengua Extranjera </a:t>
                      </a:r>
                    </a:p>
                    <a:p>
                      <a:pPr algn="l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200" b="1" dirty="0" smtClean="0">
                          <a:solidFill>
                            <a:srgbClr val="2B2B2B"/>
                          </a:solidFill>
                          <a:sym typeface="Source Sans Pro"/>
                        </a:rPr>
                        <a:t>           (fase de admisión)</a:t>
                      </a:r>
                    </a:p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 smtClean="0">
                          <a:solidFill>
                            <a:srgbClr val="2B2B2B"/>
                          </a:solidFill>
                          <a:sym typeface="Source Sans Pro"/>
                        </a:rPr>
                        <a:t>Diseño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
</a:t>
                      </a:r>
                      <a:r>
                        <a:rPr sz="1200" b="1" dirty="0" err="1" smtClean="0">
                          <a:solidFill>
                            <a:srgbClr val="2B2B2B"/>
                          </a:solidFill>
                          <a:sym typeface="Source Sans Pro"/>
                        </a:rPr>
                        <a:t>Geografía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Química</a:t>
                      </a:r>
                      <a:endParaRPr sz="1200" b="1" dirty="0">
                        <a:solidFill>
                          <a:srgbClr val="2B2B2B"/>
                        </a:solidFill>
                        <a:sym typeface="Source Sans Pro"/>
                      </a:endParaRP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197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13.30 - 15.00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Lengua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Extranjera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</a:t>
                      </a:r>
                      <a:endParaRPr lang="es-ES" sz="1200" b="1" dirty="0" smtClean="0">
                        <a:solidFill>
                          <a:srgbClr val="2B2B2B"/>
                        </a:solidFill>
                        <a:sym typeface="Source Sans Pro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200" b="1" dirty="0" smtClean="0">
                          <a:solidFill>
                            <a:srgbClr val="2B2B2B"/>
                          </a:solidFill>
                          <a:sym typeface="Source Sans Pro"/>
                        </a:rPr>
                        <a:t>      </a:t>
                      </a:r>
                      <a:r>
                        <a:rPr sz="1200" b="1" dirty="0" smtClean="0">
                          <a:solidFill>
                            <a:srgbClr val="2B2B2B"/>
                          </a:solidFill>
                          <a:sym typeface="Source Sans Pro"/>
                        </a:rPr>
                        <a:t>(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fase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de 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acceso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)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Física
Historia de la Filosofía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Artes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</a:t>
                      </a:r>
                      <a:r>
                        <a:rPr sz="1200" b="1" dirty="0" err="1" smtClean="0">
                          <a:solidFill>
                            <a:srgbClr val="2B2B2B"/>
                          </a:solidFill>
                          <a:sym typeface="Source Sans Pro"/>
                        </a:rPr>
                        <a:t>Escénicas</a:t>
                      </a:r>
                      <a:endParaRPr lang="es-ES" sz="1200" b="1" dirty="0" smtClean="0">
                        <a:solidFill>
                          <a:srgbClr val="2B2B2B"/>
                        </a:solidFill>
                        <a:sym typeface="Source Sans Pro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200" b="1" dirty="0" smtClean="0">
                          <a:solidFill>
                            <a:schemeClr val="accent5"/>
                          </a:solidFill>
                          <a:sym typeface="Source Sans Pro"/>
                        </a:rPr>
                        <a:t>Economía</a:t>
                      </a:r>
                      <a:r>
                        <a:rPr lang="es-ES" sz="1200" b="1" baseline="0" dirty="0" smtClean="0">
                          <a:solidFill>
                            <a:schemeClr val="accent5"/>
                          </a:solidFill>
                          <a:sym typeface="Source Sans Pro"/>
                        </a:rPr>
                        <a:t> de la Empresa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Geología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Historia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del Arte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27" name="Title 1"/>
          <p:cNvSpPr txBox="1"/>
          <p:nvPr/>
        </p:nvSpPr>
        <p:spPr>
          <a:xfrm>
            <a:off x="880471" y="378247"/>
            <a:ext cx="7818121" cy="63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309" tIns="38311" rIns="38309" bIns="38311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225" hangingPunct="0"/>
            <a:r>
              <a:rPr kern="0" dirty="0" err="1">
                <a:solidFill>
                  <a:srgbClr val="2B2B2B"/>
                </a:solidFill>
              </a:rPr>
              <a:t>Horario</a:t>
            </a:r>
            <a:r>
              <a:rPr kern="0" dirty="0">
                <a:solidFill>
                  <a:srgbClr val="2B2B2B"/>
                </a:solidFill>
              </a:rPr>
              <a:t> de las </a:t>
            </a:r>
            <a:r>
              <a:rPr kern="0" dirty="0" err="1">
                <a:solidFill>
                  <a:srgbClr val="2B2B2B"/>
                </a:solidFill>
              </a:rPr>
              <a:t>pruebas</a:t>
            </a:r>
            <a:endParaRPr kern="0" dirty="0"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CuadroTexto"/>
          <p:cNvSpPr txBox="1">
            <a:spLocks noChangeArrowheads="1"/>
          </p:cNvSpPr>
          <p:nvPr/>
        </p:nvSpPr>
        <p:spPr bwMode="auto">
          <a:xfrm>
            <a:off x="11460" y="0"/>
            <a:ext cx="9132540" cy="6802264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076" tIns="45538" rIns="91076" bIns="45538">
            <a:spAutoFit/>
          </a:bodyPr>
          <a:lstStyle>
            <a:lvl1pPr defTabSz="1300163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300163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300163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300163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300163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s-ES" sz="27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CRONOLOGÍA DE UN DIA PEVAU </a:t>
            </a:r>
            <a:r>
              <a:rPr lang="es-ES" sz="27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2022. </a:t>
            </a:r>
            <a:endParaRPr lang="es-ES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2438" indent="-452438" fontAlgn="base">
              <a:lnSpc>
                <a:spcPts val="35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7:30h</a:t>
            </a:r>
            <a:r>
              <a:rPr lang="es-E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puertas de los edificios abiertas; vigilantes en los </a:t>
            </a:r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accesos. </a:t>
            </a:r>
            <a:endParaRPr lang="es-ES" sz="2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2438" indent="-452438" fontAlgn="base">
              <a:lnSpc>
                <a:spcPts val="3500"/>
              </a:lnSpc>
              <a:spcBef>
                <a:spcPct val="0"/>
              </a:spcBef>
            </a:pP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7:45h</a:t>
            </a:r>
            <a:r>
              <a:rPr lang="es-ES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s-E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Llegada del primer </a:t>
            </a:r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Centro; se les ordenará </a:t>
            </a:r>
            <a:r>
              <a:rPr lang="es-E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 </a:t>
            </a:r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cola. </a:t>
            </a:r>
          </a:p>
          <a:p>
            <a:pPr marL="452438" fontAlgn="base">
              <a:lnSpc>
                <a:spcPts val="3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Accederán </a:t>
            </a:r>
            <a:r>
              <a:rPr lang="es-E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 forma ordenada </a:t>
            </a:r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 las aulas. </a:t>
            </a:r>
            <a:endParaRPr lang="es-ES" sz="2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lnSpc>
                <a:spcPts val="35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8:00h</a:t>
            </a:r>
            <a:r>
              <a:rPr lang="es-E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Entrada de la segunda </a:t>
            </a:r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tanda. </a:t>
            </a:r>
            <a:endParaRPr lang="es-ES" sz="2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lnSpc>
                <a:spcPts val="35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8:15h.</a:t>
            </a:r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Entrada de la tercera </a:t>
            </a:r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tanda. </a:t>
            </a:r>
            <a:endParaRPr lang="es-ES" sz="2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lnSpc>
                <a:spcPts val="35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8:30 a 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10:00h.</a:t>
            </a:r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Celebración </a:t>
            </a:r>
            <a:r>
              <a:rPr lang="es-E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del primer </a:t>
            </a:r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ejercicio.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s-ES" sz="24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lnSpc>
                <a:spcPts val="35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10:00 a 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11:00h.</a:t>
            </a:r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Descanso.</a:t>
            </a:r>
          </a:p>
          <a:p>
            <a:pPr fontAlgn="base">
              <a:lnSpc>
                <a:spcPts val="35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10:45h</a:t>
            </a:r>
            <a:r>
              <a:rPr lang="es-ES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s-E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Regresan los estudiantes al mismo aula y puesto anterior.</a:t>
            </a:r>
            <a:endParaRPr lang="es-ES" sz="2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lnSpc>
                <a:spcPts val="35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11:00 </a:t>
            </a:r>
            <a:r>
              <a:rPr lang="es-ES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12:30h</a:t>
            </a:r>
            <a:r>
              <a:rPr lang="es-ES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s-E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Celebración del </a:t>
            </a:r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segundo </a:t>
            </a:r>
            <a:r>
              <a:rPr lang="es-E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ejercicio</a:t>
            </a:r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fontAlgn="base">
              <a:lnSpc>
                <a:spcPts val="35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12:30 </a:t>
            </a:r>
            <a:r>
              <a:rPr lang="es-ES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13:30h</a:t>
            </a:r>
            <a:r>
              <a:rPr lang="es-ES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s-E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Descanso.</a:t>
            </a:r>
          </a:p>
          <a:p>
            <a:pPr fontAlgn="base">
              <a:lnSpc>
                <a:spcPts val="35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13:15h</a:t>
            </a:r>
            <a:r>
              <a:rPr lang="es-ES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s-E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Regresan los estudiantes al mismo aula y puesto anterior.</a:t>
            </a:r>
          </a:p>
          <a:p>
            <a:pPr fontAlgn="base">
              <a:lnSpc>
                <a:spcPts val="35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13:30 </a:t>
            </a:r>
            <a:r>
              <a:rPr lang="es-ES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15:00h</a:t>
            </a:r>
            <a:r>
              <a:rPr lang="es-ES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s-E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Celebración del </a:t>
            </a:r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tercer ejercicio.</a:t>
            </a:r>
            <a:endParaRPr lang="es-ES" sz="2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71224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INSTRUCCIONES ENVIADAS A LOS CENTROS</a:t>
            </a:r>
          </a:p>
          <a:p>
            <a:pPr algn="ctr"/>
            <a:endParaRPr lang="es-ES" b="1" dirty="0" smtClean="0"/>
          </a:p>
          <a:p>
            <a:pPr marL="536575" indent="-357188">
              <a:lnSpc>
                <a:spcPts val="3200"/>
              </a:lnSpc>
              <a:spcBef>
                <a:spcPts val="300"/>
              </a:spcBef>
            </a:pPr>
            <a:r>
              <a:rPr lang="es-ES" sz="2200" dirty="0" smtClean="0"/>
              <a:t>1. Uso </a:t>
            </a:r>
            <a:r>
              <a:rPr lang="es-E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recomendado de mascarilla </a:t>
            </a:r>
            <a:r>
              <a:rPr lang="es-ES" sz="2200" dirty="0" smtClean="0"/>
              <a:t>higiénica.</a:t>
            </a:r>
            <a:endParaRPr lang="es-ES" sz="2200" dirty="0"/>
          </a:p>
          <a:p>
            <a:pPr marL="536575" indent="-357188">
              <a:lnSpc>
                <a:spcPts val="3200"/>
              </a:lnSpc>
              <a:spcBef>
                <a:spcPts val="1800"/>
              </a:spcBef>
            </a:pPr>
            <a:r>
              <a:rPr lang="es-ES" sz="2200" dirty="0" smtClean="0"/>
              <a:t>2. La </a:t>
            </a:r>
            <a:r>
              <a:rPr lang="es-E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</a:t>
            </a:r>
            <a:r>
              <a:rPr lang="es-ES" sz="2200" dirty="0"/>
              <a:t> se </a:t>
            </a:r>
            <a:r>
              <a:rPr lang="es-ES" sz="2200" dirty="0" smtClean="0"/>
              <a:t>llevará </a:t>
            </a:r>
            <a:r>
              <a:rPr lang="es-ES" sz="2200" dirty="0"/>
              <a:t>a cabo en </a:t>
            </a:r>
            <a:r>
              <a:rPr lang="es-ES" sz="2200" dirty="0" smtClean="0"/>
              <a:t>el aula </a:t>
            </a:r>
            <a:r>
              <a:rPr lang="es-ES" sz="2200" dirty="0"/>
              <a:t>que le haya sido asignada</a:t>
            </a:r>
            <a:r>
              <a:rPr lang="es-ES" sz="2200" dirty="0" smtClean="0"/>
              <a:t>. </a:t>
            </a:r>
          </a:p>
          <a:p>
            <a:pPr marL="536575" indent="-357188">
              <a:lnSpc>
                <a:spcPts val="3200"/>
              </a:lnSpc>
              <a:spcBef>
                <a:spcPts val="300"/>
              </a:spcBef>
            </a:pPr>
            <a:r>
              <a:rPr lang="es-ES" sz="2200" dirty="0"/>
              <a:t> </a:t>
            </a:r>
            <a:r>
              <a:rPr lang="es-ES" sz="2200" dirty="0" smtClean="0"/>
              <a:t>      - Se deben respetar </a:t>
            </a:r>
            <a:r>
              <a:rPr lang="es-ES" sz="2200" dirty="0"/>
              <a:t>las distancias de </a:t>
            </a:r>
            <a:r>
              <a:rPr lang="es-ES" sz="2200" dirty="0" smtClean="0"/>
              <a:t>seguridad.  </a:t>
            </a:r>
          </a:p>
          <a:p>
            <a:pPr marL="536575" indent="-357188">
              <a:lnSpc>
                <a:spcPts val="3200"/>
              </a:lnSpc>
              <a:spcBef>
                <a:spcPts val="300"/>
              </a:spcBef>
            </a:pPr>
            <a:r>
              <a:rPr lang="es-ES" sz="2200" dirty="0"/>
              <a:t> </a:t>
            </a:r>
            <a:r>
              <a:rPr lang="es-ES" sz="2200" dirty="0" smtClean="0"/>
              <a:t>      - Se ha de tener a </a:t>
            </a:r>
            <a:r>
              <a:rPr lang="es-ES" sz="2200" dirty="0"/>
              <a:t>mano la tarjeta PEVAU y el DNI.</a:t>
            </a:r>
          </a:p>
          <a:p>
            <a:pPr marL="536575" indent="-357188">
              <a:lnSpc>
                <a:spcPts val="3200"/>
              </a:lnSpc>
              <a:spcBef>
                <a:spcPts val="1800"/>
              </a:spcBef>
            </a:pPr>
            <a:r>
              <a:rPr lang="es-ES" sz="2200" dirty="0" smtClean="0"/>
              <a:t>3. El </a:t>
            </a:r>
            <a:r>
              <a:rPr lang="es-ES" sz="2200" dirty="0"/>
              <a:t>primer día deberán ocupar el mismo pupitre y aula en las tres pruebas.</a:t>
            </a:r>
          </a:p>
          <a:p>
            <a:pPr marL="536575" indent="-357188">
              <a:lnSpc>
                <a:spcPts val="3200"/>
              </a:lnSpc>
              <a:spcBef>
                <a:spcPts val="1800"/>
              </a:spcBef>
            </a:pPr>
            <a:r>
              <a:rPr lang="es-ES" sz="2200" dirty="0" smtClean="0"/>
              <a:t>5. </a:t>
            </a:r>
            <a:r>
              <a:rPr lang="es-E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Periodos </a:t>
            </a:r>
            <a:r>
              <a:rPr lang="es-E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descanso</a:t>
            </a:r>
            <a:r>
              <a:rPr lang="es-ES" sz="2200" dirty="0"/>
              <a:t>: La salida de la sede se hará por la misma ruta que </a:t>
            </a:r>
            <a:r>
              <a:rPr lang="es-ES" sz="2200" dirty="0" smtClean="0"/>
              <a:t>recorrió </a:t>
            </a:r>
            <a:r>
              <a:rPr lang="es-ES" sz="2200" dirty="0"/>
              <a:t>para acceder al aula asignada, en sentido </a:t>
            </a:r>
            <a:r>
              <a:rPr lang="es-ES" sz="2200" dirty="0" smtClean="0"/>
              <a:t>inverso.</a:t>
            </a:r>
          </a:p>
          <a:p>
            <a:pPr marL="536575" indent="-357188">
              <a:lnSpc>
                <a:spcPts val="3200"/>
              </a:lnSpc>
              <a:spcBef>
                <a:spcPts val="1800"/>
              </a:spcBef>
            </a:pPr>
            <a:r>
              <a:rPr lang="es-ES" sz="2200" dirty="0" smtClean="0"/>
              <a:t>6. El </a:t>
            </a:r>
            <a:r>
              <a:rPr lang="es-ES" sz="2200" dirty="0"/>
              <a:t>alumno podrá traer una </a:t>
            </a:r>
            <a:r>
              <a:rPr lang="es-E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mochila pequeña </a:t>
            </a:r>
            <a:r>
              <a:rPr lang="es-ES" sz="2200" dirty="0"/>
              <a:t>que durante el </a:t>
            </a:r>
            <a:r>
              <a:rPr lang="es-ES" sz="2200" dirty="0" smtClean="0"/>
              <a:t>examen deberá </a:t>
            </a:r>
            <a:r>
              <a:rPr lang="es-ES" sz="2200" dirty="0"/>
              <a:t>colocar </a:t>
            </a:r>
            <a:r>
              <a:rPr lang="es-ES" sz="2200" dirty="0" smtClean="0"/>
              <a:t>en el lugar que se le indique.</a:t>
            </a:r>
          </a:p>
          <a:p>
            <a:pPr marL="536575" indent="-357188">
              <a:lnSpc>
                <a:spcPts val="3200"/>
              </a:lnSpc>
              <a:spcBef>
                <a:spcPts val="1800"/>
              </a:spcBef>
            </a:pPr>
            <a:r>
              <a:rPr lang="es-ES" sz="2200" dirty="0" smtClean="0"/>
              <a:t>7. Se recomienda traer </a:t>
            </a:r>
            <a:r>
              <a:rPr lang="es-E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bebida y alimento</a:t>
            </a:r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36575" indent="-357188">
              <a:lnSpc>
                <a:spcPts val="3200"/>
              </a:lnSpc>
              <a:spcBef>
                <a:spcPts val="1800"/>
              </a:spcBef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3001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43630"/>
            <a:ext cx="5307350" cy="37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47664" y="260648"/>
            <a:ext cx="468052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SEDE 01: FACULTAD de MEDICINA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72476"/>
              </p:ext>
            </p:extLst>
          </p:nvPr>
        </p:nvGraphicFramePr>
        <p:xfrm>
          <a:off x="1907705" y="5157192"/>
          <a:ext cx="5616622" cy="746336"/>
        </p:xfrm>
        <a:graphic>
          <a:graphicData uri="http://schemas.openxmlformats.org/drawingml/2006/table">
            <a:tbl>
              <a:tblPr firstRow="1" firstCol="1" bandRow="1"/>
              <a:tblGrid>
                <a:gridCol w="1514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6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59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Y HORA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ACCESO (color)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7-JULIO. 07.H.45m.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I.E.S. COLUMELA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7-JULIO. 08.H.00m.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C.D.P. LA SALLE-VIÑA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96136" y="6259572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12432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69" name="Rectangle 3"/>
          <p:cNvSpPr/>
          <p:nvPr/>
        </p:nvSpPr>
        <p:spPr>
          <a:xfrm>
            <a:off x="0" y="0"/>
            <a:ext cx="9144000" cy="5159382"/>
          </a:xfrm>
          <a:prstGeom prst="rect">
            <a:avLst/>
          </a:prstGeom>
          <a:solidFill>
            <a:srgbClr val="2B2B2B">
              <a:alpha val="90000"/>
            </a:srgbClr>
          </a:solidFill>
          <a:ln w="12700">
            <a:miter lim="400000"/>
          </a:ln>
        </p:spPr>
        <p:txBody>
          <a:bodyPr lIns="45538" tIns="45538" rIns="45538" bIns="45538" anchor="ctr"/>
          <a:lstStyle/>
          <a:p>
            <a:pPr algn="ctr" defTabSz="911014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570" name="Diamond 5"/>
          <p:cNvSpPr/>
          <p:nvPr/>
        </p:nvSpPr>
        <p:spPr>
          <a:xfrm>
            <a:off x="2808288" y="-2187575"/>
            <a:ext cx="3509962" cy="4319588"/>
          </a:xfrm>
          <a:prstGeom prst="diamond">
            <a:avLst/>
          </a:prstGeom>
          <a:ln w="50800">
            <a:solidFill>
              <a:schemeClr val="accent2"/>
            </a:solidFill>
            <a:miter/>
          </a:ln>
        </p:spPr>
        <p:txBody>
          <a:bodyPr lIns="45538" tIns="45538" rIns="45538" bIns="45538" anchor="ctr"/>
          <a:lstStyle/>
          <a:p>
            <a:pPr algn="ctr" defTabSz="911014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571" name="TextBox 6"/>
          <p:cNvSpPr txBox="1"/>
          <p:nvPr/>
        </p:nvSpPr>
        <p:spPr>
          <a:xfrm>
            <a:off x="1547664" y="1340768"/>
            <a:ext cx="5975350" cy="83062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538" tIns="45538" rIns="45538" bIns="45538">
            <a:spAutoFit/>
          </a:bodyPr>
          <a:lstStyle>
            <a:lvl1pPr algn="ctr">
              <a:defRPr sz="4800" spc="2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911014" hangingPunct="0">
              <a:defRPr/>
            </a:pPr>
            <a:r>
              <a:rPr kern="0" dirty="0" smtClean="0"/>
              <a:t>SIGUE</a:t>
            </a:r>
            <a:r>
              <a:rPr lang="es-ES" kern="0" dirty="0" smtClean="0"/>
              <a:t>  </a:t>
            </a:r>
            <a:r>
              <a:rPr kern="0" dirty="0" smtClean="0"/>
              <a:t> </a:t>
            </a:r>
            <a:r>
              <a:rPr kern="0" dirty="0"/>
              <a:t>IGUAL</a:t>
            </a:r>
          </a:p>
        </p:txBody>
      </p:sp>
      <p:grpSp>
        <p:nvGrpSpPr>
          <p:cNvPr id="577" name="Group 11"/>
          <p:cNvGrpSpPr>
            <a:grpSpLocks/>
          </p:cNvGrpSpPr>
          <p:nvPr/>
        </p:nvGrpSpPr>
        <p:grpSpPr bwMode="auto">
          <a:xfrm>
            <a:off x="4427567" y="5448335"/>
            <a:ext cx="269875" cy="360363"/>
            <a:chOff x="0" y="0"/>
            <a:chExt cx="359999" cy="359999"/>
          </a:xfrm>
        </p:grpSpPr>
        <p:sp>
          <p:nvSpPr>
            <p:cNvPr id="575" name="Diamond 4"/>
            <p:cNvSpPr/>
            <p:nvPr/>
          </p:nvSpPr>
          <p:spPr>
            <a:xfrm>
              <a:off x="0" y="0"/>
              <a:ext cx="359999" cy="359999"/>
            </a:xfrm>
            <a:prstGeom prst="diamond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defTabSz="911014" hangingPunct="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Source Sans Pro"/>
                <a:ea typeface="MS PGothic" pitchFamily="34" charset="-128"/>
                <a:sym typeface="Source Sans Pro"/>
              </a:endParaRPr>
            </a:p>
          </p:txBody>
        </p:sp>
        <p:sp>
          <p:nvSpPr>
            <p:cNvPr id="576" name="Diamond 10"/>
            <p:cNvSpPr/>
            <p:nvPr/>
          </p:nvSpPr>
          <p:spPr>
            <a:xfrm>
              <a:off x="67765" y="68194"/>
              <a:ext cx="224470" cy="223611"/>
            </a:xfrm>
            <a:prstGeom prst="diamond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defTabSz="911014" hangingPunct="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Source Sans Pro"/>
                <a:ea typeface="MS PGothic" pitchFamily="34" charset="-128"/>
                <a:sym typeface="Source Sans Pro"/>
              </a:endParaRPr>
            </a:p>
          </p:txBody>
        </p:sp>
      </p:grpSp>
      <p:sp>
        <p:nvSpPr>
          <p:cNvPr id="578" name="Straight Connector 13"/>
          <p:cNvSpPr/>
          <p:nvPr/>
        </p:nvSpPr>
        <p:spPr>
          <a:xfrm>
            <a:off x="4562475" y="5884898"/>
            <a:ext cx="0" cy="935037"/>
          </a:xfrm>
          <a:prstGeom prst="line">
            <a:avLst/>
          </a:prstGeom>
          <a:ln w="6350">
            <a:solidFill>
              <a:srgbClr val="BFBFBF"/>
            </a:solidFill>
            <a:miter/>
          </a:ln>
        </p:spPr>
        <p:txBody>
          <a:bodyPr lIns="45538" tIns="45538" rIns="45538" bIns="45538"/>
          <a:lstStyle/>
          <a:p>
            <a:pPr defTabSz="911014" hangingPunct="0">
              <a:defRPr/>
            </a:pPr>
            <a:endParaRPr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grpSp>
        <p:nvGrpSpPr>
          <p:cNvPr id="581" name="Group 15"/>
          <p:cNvGrpSpPr>
            <a:grpSpLocks/>
          </p:cNvGrpSpPr>
          <p:nvPr/>
        </p:nvGrpSpPr>
        <p:grpSpPr bwMode="auto">
          <a:xfrm>
            <a:off x="3228978" y="3870325"/>
            <a:ext cx="3646488" cy="1220765"/>
            <a:chOff x="0" y="0"/>
            <a:chExt cx="4863888" cy="1220890"/>
          </a:xfrm>
        </p:grpSpPr>
        <p:sp>
          <p:nvSpPr>
            <p:cNvPr id="579" name="TextBox 16"/>
            <p:cNvSpPr/>
            <p:nvPr/>
          </p:nvSpPr>
          <p:spPr>
            <a:xfrm>
              <a:off x="0" y="770017"/>
              <a:ext cx="4863888" cy="45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>
              <a:spAutoFit/>
            </a:bodyPr>
            <a:lstStyle>
              <a:lvl1pPr algn="ctr">
                <a:lnSpc>
                  <a:spcPct val="130000"/>
                </a:lnSpc>
                <a:defRPr sz="2000" b="1">
                  <a:solidFill>
                    <a:srgbClr val="000000"/>
                  </a:solidFill>
                </a:defRPr>
              </a:lvl1pPr>
            </a:lstStyle>
            <a:p>
              <a:pPr defTabSz="911014" hangingPunct="0">
                <a:defRPr/>
              </a:pPr>
              <a:endParaRPr kern="0" dirty="0">
                <a:latin typeface="Source Sans Pro"/>
                <a:ea typeface="MS PGothic" pitchFamily="34" charset="-128"/>
                <a:sym typeface="Source Sans Pro"/>
              </a:endParaRPr>
            </a:p>
          </p:txBody>
        </p:sp>
        <p:sp>
          <p:nvSpPr>
            <p:cNvPr id="580" name="Title 1"/>
            <p:cNvSpPr/>
            <p:nvPr/>
          </p:nvSpPr>
          <p:spPr>
            <a:xfrm>
              <a:off x="0" y="0"/>
              <a:ext cx="4863888" cy="75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>
              <a:spAutoFit/>
            </a:bodyPr>
            <a:lstStyle>
              <a:lvl1pPr algn="ctr">
                <a:lnSpc>
                  <a:spcPct val="90000"/>
                </a:lnSpc>
                <a:defRPr sz="4800" b="1" spc="533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911014" hangingPunct="0">
                <a:defRPr/>
              </a:pPr>
              <a:endParaRPr kern="0" dirty="0">
                <a:solidFill>
                  <a:srgbClr val="2B2B2B"/>
                </a:solidFill>
              </a:endParaRPr>
            </a:p>
          </p:txBody>
        </p:sp>
      </p:grpSp>
      <p:sp>
        <p:nvSpPr>
          <p:cNvPr id="582" name="TextBox 18"/>
          <p:cNvSpPr txBox="1"/>
          <p:nvPr/>
        </p:nvSpPr>
        <p:spPr>
          <a:xfrm>
            <a:off x="1178695" y="2780928"/>
            <a:ext cx="7002511" cy="147696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38" tIns="45538" rIns="45538" bIns="45538">
            <a:spAutoFit/>
          </a:bodyPr>
          <a:lstStyle/>
          <a:p>
            <a:pPr algn="ctr" defTabSz="911014" hangingPunct="0">
              <a:lnSpc>
                <a:spcPct val="150000"/>
              </a:lnSpc>
              <a:defRPr sz="2000" b="1" spc="600">
                <a:solidFill>
                  <a:srgbClr val="FFFFFF"/>
                </a:solidFill>
              </a:defRPr>
            </a:pPr>
            <a:r>
              <a:rPr sz="2000" b="1" kern="0" spc="600" dirty="0">
                <a:solidFill>
                  <a:srgbClr val="FFFFFF"/>
                </a:solidFill>
                <a:latin typeface="Source Sans Pro"/>
                <a:ea typeface="MS PGothic" pitchFamily="34" charset="-128"/>
                <a:sym typeface="Source Sans Pro"/>
              </a:rPr>
              <a:t>ESTRUCTURA DE LA PRUEBA</a:t>
            </a:r>
            <a:endParaRPr lang="es-ES" sz="2000" b="1" kern="0" spc="600" dirty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  <a:p>
            <a:pPr algn="ctr" defTabSz="911014" hangingPunct="0">
              <a:lnSpc>
                <a:spcPct val="150000"/>
              </a:lnSpc>
              <a:defRPr sz="2000" b="1" spc="600">
                <a:solidFill>
                  <a:srgbClr val="FFFFFF"/>
                </a:solidFill>
              </a:defRPr>
            </a:pPr>
            <a:r>
              <a:rPr sz="2000" b="1" kern="0" spc="600" dirty="0">
                <a:solidFill>
                  <a:srgbClr val="FFFFFF"/>
                </a:solidFill>
                <a:latin typeface="Source Sans Pro"/>
                <a:ea typeface="MS PGothic" pitchFamily="34" charset="-128"/>
                <a:sym typeface="Source Sans Pro"/>
              </a:rPr>
              <a:t>FÓRMULA DE CÁLCULO DE LA </a:t>
            </a:r>
            <a:r>
              <a:rPr sz="2000" b="1" kern="0" spc="600" dirty="0" smtClean="0">
                <a:solidFill>
                  <a:srgbClr val="FFFFFF"/>
                </a:solidFill>
                <a:latin typeface="Source Sans Pro"/>
                <a:ea typeface="MS PGothic" pitchFamily="34" charset="-128"/>
                <a:sym typeface="Source Sans Pro"/>
              </a:rPr>
              <a:t>NOTA</a:t>
            </a:r>
            <a:endParaRPr lang="es-ES" sz="2000" b="1" kern="0" spc="600" dirty="0" smtClea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  <a:p>
            <a:pPr algn="ctr" defTabSz="911014" hangingPunct="0">
              <a:lnSpc>
                <a:spcPct val="150000"/>
              </a:lnSpc>
              <a:defRPr sz="2000" b="1" spc="600">
                <a:solidFill>
                  <a:srgbClr val="FFFFFF"/>
                </a:solidFill>
              </a:defRPr>
            </a:pPr>
            <a:r>
              <a:rPr lang="es-ES" sz="2000" kern="0" dirty="0" smtClean="0">
                <a:latin typeface="Source Sans Pro"/>
                <a:ea typeface="MS PGothic" pitchFamily="34" charset="-128"/>
                <a:sym typeface="Source Sans Pro"/>
              </a:rPr>
              <a:t>ESTRUCTURA </a:t>
            </a:r>
            <a:r>
              <a:rPr lang="es-ES" sz="2000" kern="0" dirty="0">
                <a:latin typeface="Source Sans Pro"/>
                <a:ea typeface="MS PGothic" pitchFamily="34" charset="-128"/>
                <a:sym typeface="Source Sans Pro"/>
              </a:rPr>
              <a:t>DEL EXAMEN  </a:t>
            </a:r>
          </a:p>
        </p:txBody>
      </p:sp>
      <p:pic>
        <p:nvPicPr>
          <p:cNvPr id="56330" name="Logo-40-Aniversario-UCA-Color.png" descr="Logo-40-Aniversario-UCA-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96" y="130175"/>
            <a:ext cx="18637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88" name="TextBox 7"/>
          <p:cNvSpPr txBox="1"/>
          <p:nvPr/>
        </p:nvSpPr>
        <p:spPr>
          <a:xfrm>
            <a:off x="7942276" y="6407166"/>
            <a:ext cx="92030" cy="26124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38" tIns="45538" rIns="45538" bIns="45538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defTabSz="911014" hangingPunct="0">
              <a:defRPr/>
            </a:pPr>
            <a:endParaRPr kern="0" dirty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  <a:hlinkClick r:id="rId4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796136" y="6021288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381924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" grpId="0" animBg="1" advAuto="0"/>
      <p:bldP spid="571" grpId="0" animBg="1" advAuto="0"/>
      <p:bldP spid="577" grpId="0" animBg="1" advAuto="0"/>
      <p:bldP spid="581" grpId="0" animBg="1" advAuto="0"/>
      <p:bldP spid="582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Freeform 2"/>
          <p:cNvSpPr>
            <a:spLocks/>
          </p:cNvSpPr>
          <p:nvPr/>
        </p:nvSpPr>
        <p:spPr bwMode="auto">
          <a:xfrm>
            <a:off x="323854" y="17463"/>
            <a:ext cx="1583850" cy="4761814"/>
          </a:xfrm>
          <a:custGeom>
            <a:avLst/>
            <a:gdLst>
              <a:gd name="T0" fmla="*/ 119806239 w 21600"/>
              <a:gd name="T1" fmla="*/ 646115793 h 21600"/>
              <a:gd name="T2" fmla="*/ 119806239 w 21600"/>
              <a:gd name="T3" fmla="*/ 646115793 h 21600"/>
              <a:gd name="T4" fmla="*/ 119806239 w 21600"/>
              <a:gd name="T5" fmla="*/ 646115793 h 21600"/>
              <a:gd name="T6" fmla="*/ 119806239 w 21600"/>
              <a:gd name="T7" fmla="*/ 64611579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7441"/>
                </a:lnTo>
                <a:lnTo>
                  <a:pt x="10800" y="21600"/>
                </a:lnTo>
                <a:lnTo>
                  <a:pt x="0" y="17441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522" tIns="45522" rIns="45522" bIns="45522" anchor="ctr"/>
          <a:lstStyle/>
          <a:p>
            <a:pPr defTabSz="910562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8131" name="1 CuadroTexto"/>
          <p:cNvSpPr txBox="1">
            <a:spLocks noChangeArrowheads="1"/>
          </p:cNvSpPr>
          <p:nvPr/>
        </p:nvSpPr>
        <p:spPr bwMode="auto">
          <a:xfrm>
            <a:off x="1907704" y="908720"/>
            <a:ext cx="7272808" cy="396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43" tIns="45522" rIns="91043" bIns="455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056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5100" dirty="0" err="1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PEvAU</a:t>
            </a:r>
            <a:r>
              <a:rPr lang="es-ES" sz="5100" dirty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 </a:t>
            </a:r>
            <a:r>
              <a:rPr lang="es-ES" sz="5100" dirty="0" smtClean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2022</a:t>
            </a:r>
            <a:endParaRPr lang="es-ES" sz="5100" dirty="0">
              <a:solidFill>
                <a:prstClr val="black"/>
              </a:solidFill>
              <a:latin typeface="Source Sans Pro Black"/>
              <a:ea typeface="MS PGothic" pitchFamily="34" charset="-128"/>
            </a:endParaRPr>
          </a:p>
          <a:p>
            <a:pPr algn="ctr" defTabSz="910562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5100" dirty="0">
              <a:solidFill>
                <a:prstClr val="black"/>
              </a:solidFill>
              <a:latin typeface="Source Sans Pro Black"/>
              <a:ea typeface="MS PGothic" pitchFamily="34" charset="-128"/>
            </a:endParaRPr>
          </a:p>
          <a:p>
            <a:pPr algn="ctr" defTabSz="910562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6000" dirty="0" smtClean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7.059 estudiantes</a:t>
            </a:r>
            <a:endParaRPr lang="es-ES" sz="6000" dirty="0">
              <a:solidFill>
                <a:prstClr val="black"/>
              </a:solidFill>
              <a:latin typeface="Source Sans Pro Black"/>
              <a:ea typeface="MS PGothic" pitchFamily="34" charset="-128"/>
            </a:endParaRPr>
          </a:p>
          <a:p>
            <a:pPr algn="ctr" defTabSz="91056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6000" dirty="0" smtClean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15 </a:t>
            </a:r>
            <a:r>
              <a:rPr lang="es-ES" sz="6000" dirty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sedes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96136" y="6021288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409214750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595802" y="6433595"/>
            <a:ext cx="205562" cy="2158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20</a:t>
            </a:fld>
            <a:endParaRPr>
              <a:solidFill>
                <a:srgbClr val="2B2B2B"/>
              </a:solidFill>
            </a:endParaRPr>
          </a:p>
        </p:txBody>
      </p:sp>
      <p:pic>
        <p:nvPicPr>
          <p:cNvPr id="591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92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2B2B">
              <a:alpha val="90000"/>
            </a:srgbClr>
          </a:solidFill>
          <a:ln w="12700">
            <a:miter lim="400000"/>
          </a:ln>
        </p:spPr>
        <p:txBody>
          <a:bodyPr lIns="38276" tIns="38278" rIns="38276" bIns="38278" anchor="ctr"/>
          <a:lstStyle/>
          <a:p>
            <a:pPr algn="ctr" defTabSz="765558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pic>
        <p:nvPicPr>
          <p:cNvPr id="593" name="grafico7.pdf" descr="grafico7.pdf"/>
          <p:cNvPicPr>
            <a:picLocks noChangeAspect="1"/>
          </p:cNvPicPr>
          <p:nvPr/>
        </p:nvPicPr>
        <p:blipFill rotWithShape="1">
          <a:blip r:embed="rId3">
            <a:extLst/>
          </a:blip>
          <a:srcRect r="39496" b="57673"/>
          <a:stretch/>
        </p:blipFill>
        <p:spPr>
          <a:xfrm>
            <a:off x="5538267" y="3982572"/>
            <a:ext cx="3570237" cy="29028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6" name="Group 6"/>
          <p:cNvGrpSpPr/>
          <p:nvPr/>
        </p:nvGrpSpPr>
        <p:grpSpPr>
          <a:xfrm>
            <a:off x="179512" y="2492914"/>
            <a:ext cx="1927939" cy="1941404"/>
            <a:chOff x="-131348" y="0"/>
            <a:chExt cx="2570581" cy="1941402"/>
          </a:xfrm>
        </p:grpSpPr>
        <p:sp>
          <p:nvSpPr>
            <p:cNvPr id="594" name="Title 1"/>
            <p:cNvSpPr/>
            <p:nvPr/>
          </p:nvSpPr>
          <p:spPr>
            <a:xfrm>
              <a:off x="-131348" y="851876"/>
              <a:ext cx="2570581" cy="108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4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pPr defTabSz="765558" hangingPunct="0"/>
              <a:r>
                <a:rPr kern="0" dirty="0" err="1"/>
                <a:t>Lengua</a:t>
              </a:r>
              <a:r>
                <a:rPr kern="0" dirty="0"/>
                <a:t> </a:t>
              </a:r>
              <a:r>
                <a:rPr kern="0" dirty="0" err="1"/>
                <a:t>Castellana</a:t>
              </a:r>
              <a:r>
                <a:rPr kern="0" dirty="0"/>
                <a:t> y </a:t>
              </a:r>
              <a:r>
                <a:rPr kern="0" dirty="0" err="1"/>
                <a:t>Literatura</a:t>
              </a:r>
              <a:r>
                <a:rPr kern="0" dirty="0"/>
                <a:t> II</a:t>
              </a:r>
            </a:p>
          </p:txBody>
        </p:sp>
        <p:sp>
          <p:nvSpPr>
            <p:cNvPr id="595" name="Rectangle 9"/>
            <p:cNvSpPr/>
            <p:nvPr/>
          </p:nvSpPr>
          <p:spPr>
            <a:xfrm>
              <a:off x="113803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linea-basic-elaboration-10"/>
                  <a:ea typeface="linea-basic-elaboration-10"/>
                  <a:cs typeface="linea-basic-elaboration-10"/>
                  <a:sym typeface="linea-basic-elaboration-10"/>
                </a:defRPr>
              </a:lvl1pPr>
            </a:lstStyle>
            <a:p>
              <a:pPr defTabSz="765558" hangingPunct="0"/>
              <a:r>
                <a:rPr sz="1500" kern="0" dirty="0"/>
                <a:t>PRIMER EJERCICIO</a:t>
              </a:r>
            </a:p>
          </p:txBody>
        </p:sp>
      </p:grpSp>
      <p:grpSp>
        <p:nvGrpSpPr>
          <p:cNvPr id="599" name="Group 10"/>
          <p:cNvGrpSpPr/>
          <p:nvPr/>
        </p:nvGrpSpPr>
        <p:grpSpPr>
          <a:xfrm>
            <a:off x="2513001" y="2492900"/>
            <a:ext cx="1698959" cy="1941404"/>
            <a:chOff x="276142" y="0"/>
            <a:chExt cx="2265277" cy="1941402"/>
          </a:xfrm>
        </p:grpSpPr>
        <p:sp>
          <p:nvSpPr>
            <p:cNvPr id="597" name="Title 1"/>
            <p:cNvSpPr/>
            <p:nvPr/>
          </p:nvSpPr>
          <p:spPr>
            <a:xfrm>
              <a:off x="276142" y="851876"/>
              <a:ext cx="1990557" cy="108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4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pPr defTabSz="765558" hangingPunct="0"/>
              <a:r>
                <a:rPr kern="0" dirty="0" err="1"/>
                <a:t>Historia</a:t>
              </a:r>
              <a:r>
                <a:rPr kern="0" dirty="0"/>
                <a:t> de </a:t>
              </a:r>
              <a:r>
                <a:rPr kern="0" dirty="0" err="1"/>
                <a:t>España</a:t>
              </a:r>
              <a:endParaRPr kern="0" dirty="0"/>
            </a:p>
          </p:txBody>
        </p:sp>
        <p:sp>
          <p:nvSpPr>
            <p:cNvPr id="598" name="Rectangle 13"/>
            <p:cNvSpPr/>
            <p:nvPr/>
          </p:nvSpPr>
          <p:spPr>
            <a:xfrm>
              <a:off x="1271418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pPr defTabSz="765558" hangingPunct="0"/>
              <a:r>
                <a:rPr sz="1500" kern="0"/>
                <a:t>SEGUNDO EJERCICIO</a:t>
              </a:r>
            </a:p>
          </p:txBody>
        </p:sp>
      </p:grpSp>
      <p:grpSp>
        <p:nvGrpSpPr>
          <p:cNvPr id="602" name="Group 14"/>
          <p:cNvGrpSpPr/>
          <p:nvPr/>
        </p:nvGrpSpPr>
        <p:grpSpPr>
          <a:xfrm>
            <a:off x="4567558" y="2492900"/>
            <a:ext cx="1805314" cy="1686393"/>
            <a:chOff x="26343" y="0"/>
            <a:chExt cx="2407083" cy="1686391"/>
          </a:xfrm>
        </p:grpSpPr>
        <p:sp>
          <p:nvSpPr>
            <p:cNvPr id="600" name="Title 1"/>
            <p:cNvSpPr/>
            <p:nvPr/>
          </p:nvSpPr>
          <p:spPr>
            <a:xfrm>
              <a:off x="26343" y="929264"/>
              <a:ext cx="2193193" cy="757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4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pPr defTabSz="765558" hangingPunct="0"/>
              <a:r>
                <a:rPr kern="0" dirty="0" err="1"/>
                <a:t>Lengua</a:t>
              </a:r>
              <a:r>
                <a:rPr kern="0" dirty="0"/>
                <a:t> </a:t>
              </a:r>
              <a:r>
                <a:rPr kern="0" dirty="0" err="1"/>
                <a:t>Extranjera</a:t>
              </a:r>
              <a:endParaRPr kern="0" dirty="0"/>
            </a:p>
          </p:txBody>
        </p:sp>
        <p:sp>
          <p:nvSpPr>
            <p:cNvPr id="601" name="Rectangle 17"/>
            <p:cNvSpPr/>
            <p:nvPr/>
          </p:nvSpPr>
          <p:spPr>
            <a:xfrm>
              <a:off x="1163425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pPr defTabSz="765558" hangingPunct="0"/>
              <a:r>
                <a:rPr sz="1500" kern="0"/>
                <a:t>TERCER EJERCICIO</a:t>
              </a:r>
            </a:p>
          </p:txBody>
        </p:sp>
      </p:grpSp>
      <p:grpSp>
        <p:nvGrpSpPr>
          <p:cNvPr id="606" name="Group 18"/>
          <p:cNvGrpSpPr/>
          <p:nvPr/>
        </p:nvGrpSpPr>
        <p:grpSpPr>
          <a:xfrm>
            <a:off x="6388559" y="2492910"/>
            <a:ext cx="2647937" cy="2769347"/>
            <a:chOff x="-22132" y="0"/>
            <a:chExt cx="2464209" cy="2769345"/>
          </a:xfrm>
        </p:grpSpPr>
        <p:sp>
          <p:nvSpPr>
            <p:cNvPr id="603" name="Title 1"/>
            <p:cNvSpPr/>
            <p:nvPr/>
          </p:nvSpPr>
          <p:spPr>
            <a:xfrm>
              <a:off x="-22132" y="1008097"/>
              <a:ext cx="2397198" cy="1761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765558" hangingPunct="0">
                <a:lnSpc>
                  <a:spcPts val="2200"/>
                </a:lnSpc>
                <a:defRPr sz="22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sz="1600" b="1" kern="0" dirty="0" err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Matemáticas</a:t>
              </a:r>
              <a:r>
                <a:rPr sz="1600" b="1" kern="0" dirty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 II (</a:t>
              </a:r>
              <a:r>
                <a:rPr sz="1600" b="1" kern="0" dirty="0" err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Ciencias</a:t>
              </a:r>
              <a:r>
                <a:rPr sz="1600" b="1" kern="0" dirty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</a:t>
              </a:r>
            </a:p>
            <a:p>
              <a:pPr algn="ctr" defTabSz="765558" hangingPunct="0">
                <a:lnSpc>
                  <a:spcPts val="2200"/>
                </a:lnSpc>
                <a:defRPr sz="22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sz="1600" b="1" kern="0" dirty="0" err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Fundamentos</a:t>
              </a:r>
              <a:r>
                <a:rPr sz="1600" b="1" kern="0" dirty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 de Arte (</a:t>
              </a:r>
              <a:r>
                <a:rPr sz="1600" b="1" kern="0" dirty="0" err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Artes</a:t>
              </a:r>
              <a:r>
                <a:rPr sz="1600" b="1" kern="0" dirty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</a:t>
              </a:r>
            </a:p>
            <a:p>
              <a:pPr algn="ctr" defTabSz="765558" hangingPunct="0">
                <a:lnSpc>
                  <a:spcPts val="2200"/>
                </a:lnSpc>
                <a:defRPr sz="22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sz="1600" b="1" kern="0" dirty="0" err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Matemáticas</a:t>
              </a:r>
              <a:r>
                <a:rPr sz="1600" b="1" kern="0" dirty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 CCSS (</a:t>
              </a:r>
              <a:r>
                <a:rPr sz="1600" b="1" kern="0" dirty="0" err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Ciencias</a:t>
              </a:r>
              <a:r>
                <a:rPr sz="1600" b="1" kern="0" dirty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 </a:t>
              </a:r>
              <a:r>
                <a:rPr sz="1600" b="1" kern="0" dirty="0" err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Sociales</a:t>
              </a:r>
              <a:r>
                <a:rPr sz="1600" b="1" kern="0" dirty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</a:t>
              </a:r>
            </a:p>
            <a:p>
              <a:pPr algn="ctr" defTabSz="765558" hangingPunct="0">
                <a:lnSpc>
                  <a:spcPts val="2200"/>
                </a:lnSpc>
                <a:defRPr sz="22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sz="1600" b="1" kern="0" dirty="0" err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Latín</a:t>
              </a:r>
              <a:r>
                <a:rPr sz="1600" b="1" kern="0" dirty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 II (</a:t>
              </a:r>
              <a:r>
                <a:rPr sz="1600" b="1" kern="0" dirty="0" err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Humanidades</a:t>
              </a:r>
              <a:r>
                <a:rPr sz="1600" b="1" kern="0" dirty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</a:t>
              </a:r>
            </a:p>
          </p:txBody>
        </p:sp>
        <p:sp>
          <p:nvSpPr>
            <p:cNvPr id="604" name="TextBox 20"/>
            <p:cNvSpPr/>
            <p:nvPr/>
          </p:nvSpPr>
          <p:spPr>
            <a:xfrm>
              <a:off x="176800" y="252828"/>
              <a:ext cx="1990554" cy="68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0000"/>
                </a:lnSpc>
                <a:defRPr sz="1200">
                  <a:solidFill>
                    <a:srgbClr val="FFFFFF">
                      <a:alpha val="60000"/>
                    </a:srgbClr>
                  </a:solidFill>
                </a:defRPr>
              </a:lvl1pPr>
            </a:lstStyle>
            <a:p>
              <a:pPr defTabSz="765558" hangingPunct="0"/>
              <a:r>
                <a:rPr sz="1600" dirty="0" err="1">
                  <a:solidFill>
                    <a:schemeClr val="bg1">
                      <a:alpha val="60000"/>
                    </a:schemeClr>
                  </a:solidFill>
                  <a:sym typeface="Source Sans Pro"/>
                </a:rPr>
                <a:t>Materia</a:t>
              </a:r>
              <a:r>
                <a:rPr sz="1600" dirty="0">
                  <a:solidFill>
                    <a:schemeClr val="bg1">
                      <a:alpha val="60000"/>
                    </a:schemeClr>
                  </a:solidFill>
                  <a:sym typeface="Source Sans Pro"/>
                </a:rPr>
                <a:t> </a:t>
              </a:r>
              <a:r>
                <a:rPr sz="1600" dirty="0" err="1">
                  <a:solidFill>
                    <a:schemeClr val="bg1">
                      <a:alpha val="60000"/>
                    </a:schemeClr>
                  </a:solidFill>
                  <a:sym typeface="Source Sans Pro"/>
                </a:rPr>
                <a:t>Troncal</a:t>
              </a:r>
              <a:r>
                <a:rPr sz="1600" dirty="0">
                  <a:solidFill>
                    <a:schemeClr val="bg1">
                      <a:alpha val="60000"/>
                    </a:schemeClr>
                  </a:solidFill>
                  <a:sym typeface="Source Sans Pro"/>
                </a:rPr>
                <a:t> General de </a:t>
              </a:r>
              <a:r>
                <a:rPr sz="1600" dirty="0" err="1">
                  <a:solidFill>
                    <a:schemeClr val="bg1">
                      <a:alpha val="60000"/>
                    </a:schemeClr>
                  </a:solidFill>
                  <a:sym typeface="Source Sans Pro"/>
                </a:rPr>
                <a:t>Modalidad</a:t>
              </a:r>
              <a:r>
                <a:rPr sz="1400" kern="0" dirty="0">
                  <a:latin typeface="Source Sans Pro"/>
                  <a:ea typeface="MS PGothic" pitchFamily="34" charset="-128"/>
                  <a:sym typeface="Source Sans Pro"/>
                </a:rPr>
                <a:t>:</a:t>
              </a:r>
            </a:p>
          </p:txBody>
        </p:sp>
        <p:sp>
          <p:nvSpPr>
            <p:cNvPr id="605" name="Rectangle 21"/>
            <p:cNvSpPr/>
            <p:nvPr/>
          </p:nvSpPr>
          <p:spPr>
            <a:xfrm>
              <a:off x="117207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pPr defTabSz="765558" hangingPunct="0"/>
              <a:r>
                <a:rPr sz="1500" kern="0"/>
                <a:t>CUARTO EJERCICIO</a:t>
              </a:r>
            </a:p>
          </p:txBody>
        </p:sp>
      </p:grpSp>
      <p:sp>
        <p:nvSpPr>
          <p:cNvPr id="610" name="Diamond 25"/>
          <p:cNvSpPr/>
          <p:nvPr/>
        </p:nvSpPr>
        <p:spPr>
          <a:xfrm>
            <a:off x="2807786" y="-3332329"/>
            <a:ext cx="3510001" cy="4320001"/>
          </a:xfrm>
          <a:prstGeom prst="diamond">
            <a:avLst/>
          </a:prstGeom>
          <a:ln w="50800">
            <a:solidFill>
              <a:schemeClr val="accent2"/>
            </a:solidFill>
            <a:miter/>
          </a:ln>
        </p:spPr>
        <p:txBody>
          <a:bodyPr lIns="38276" tIns="38278" rIns="38276" bIns="38278" anchor="ctr"/>
          <a:lstStyle/>
          <a:p>
            <a:pPr algn="ctr" defTabSz="765558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611" name="TextBox 26"/>
          <p:cNvSpPr txBox="1"/>
          <p:nvPr/>
        </p:nvSpPr>
        <p:spPr>
          <a:xfrm>
            <a:off x="0" y="554998"/>
            <a:ext cx="9143999" cy="569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276" tIns="38278" rIns="38276" bIns="38278">
            <a:spAutoFit/>
          </a:bodyPr>
          <a:lstStyle>
            <a:lvl1pPr algn="ctr">
              <a:defRPr sz="3200" spc="2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558" hangingPunct="0"/>
            <a:r>
              <a:rPr kern="0" dirty="0"/>
              <a:t>ESTRUCTURA DE LA PRUEBA</a:t>
            </a:r>
          </a:p>
        </p:txBody>
      </p:sp>
      <p:sp>
        <p:nvSpPr>
          <p:cNvPr id="612" name="TextBox 27"/>
          <p:cNvSpPr txBox="1"/>
          <p:nvPr/>
        </p:nvSpPr>
        <p:spPr>
          <a:xfrm>
            <a:off x="1904110" y="1412776"/>
            <a:ext cx="5390841" cy="5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276" tIns="38278" rIns="38276" bIns="38278">
            <a:spAutoFit/>
          </a:bodyPr>
          <a:lstStyle>
            <a:lvl1pPr algn="ctr">
              <a:lnSpc>
                <a:spcPct val="130000"/>
              </a:lnSpc>
              <a:defRPr sz="2500" b="1">
                <a:solidFill>
                  <a:srgbClr val="FFFFFF"/>
                </a:solidFill>
              </a:defRPr>
            </a:lvl1pPr>
          </a:lstStyle>
          <a:p>
            <a:pPr defTabSz="765558" hangingPunct="0"/>
            <a:r>
              <a:rPr kern="0" dirty="0">
                <a:latin typeface="Source Sans Pro"/>
                <a:ea typeface="MS PGothic" pitchFamily="34" charset="-128"/>
                <a:sym typeface="Source Sans Pro"/>
              </a:rPr>
              <a:t>FASE DE ACCESO</a:t>
            </a:r>
          </a:p>
        </p:txBody>
      </p:sp>
      <p:sp>
        <p:nvSpPr>
          <p:cNvPr id="616" name="TextBox 6"/>
          <p:cNvSpPr txBox="1"/>
          <p:nvPr/>
        </p:nvSpPr>
        <p:spPr>
          <a:xfrm>
            <a:off x="357024" y="6360473"/>
            <a:ext cx="3631606" cy="354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276" tIns="38278" rIns="38276" bIns="38278">
            <a:spAutoFit/>
          </a:bodyPr>
          <a:lstStyle/>
          <a:p>
            <a:pPr defTabSz="765558" hangingPunct="0"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900" kern="0" spc="307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5558" hangingPunct="0"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900" kern="0" spc="30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617" name="TextBox 7"/>
          <p:cNvSpPr txBox="1"/>
          <p:nvPr/>
        </p:nvSpPr>
        <p:spPr>
          <a:xfrm>
            <a:off x="7942744" y="6406892"/>
            <a:ext cx="800254" cy="246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276" tIns="38278" rIns="38276" bIns="38278">
            <a:spAutoFit/>
          </a:bodyPr>
          <a:lstStyle>
            <a:lvl1pPr>
              <a:defRPr sz="1100" spc="400">
                <a:solidFill>
                  <a:srgbClr val="FFFFFF"/>
                </a:solidFill>
                <a:hlinkClick r:id=""/>
              </a:defRPr>
            </a:lvl1pPr>
          </a:lstStyle>
          <a:p>
            <a:pPr defTabSz="765558" hangingPunct="0"/>
            <a:r>
              <a:rPr kern="0"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318265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" grpId="0" animBg="1" advAuto="0"/>
      <p:bldP spid="596" grpId="0" animBg="1" advAuto="0"/>
      <p:bldP spid="599" grpId="0" animBg="1" advAuto="0"/>
      <p:bldP spid="602" grpId="0" animBg="1" advAuto="0"/>
      <p:bldP spid="606" grpId="0" animBg="1" advAuto="0"/>
      <p:bldP spid="610" grpId="0" animBg="1" advAuto="0"/>
      <p:bldP spid="611" grpId="0" animBg="1" advAuto="0"/>
      <p:bldP spid="612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2" name="Table 1"/>
          <p:cNvGraphicFramePr/>
          <p:nvPr>
            <p:extLst/>
          </p:nvPr>
        </p:nvGraphicFramePr>
        <p:xfrm>
          <a:off x="395536" y="2049248"/>
          <a:ext cx="8352927" cy="4836136"/>
        </p:xfrm>
        <a:graphic>
          <a:graphicData uri="http://schemas.openxmlformats.org/drawingml/2006/table">
            <a:tbl>
              <a:tblPr/>
              <a:tblGrid>
                <a:gridCol w="3107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5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9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3401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FFFFFF"/>
                          </a:solidFill>
                          <a:sym typeface="Source Sans Pro"/>
                        </a:rPr>
                        <a:t>LATÍN II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FFFFFF"/>
                          </a:solidFill>
                          <a:sym typeface="Source Sans Pro"/>
                        </a:rPr>
                        <a:t>MATEMÁTICAS II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FFFFFF"/>
                          </a:solidFill>
                          <a:sym typeface="Source Sans Pro"/>
                        </a:rPr>
                        <a:t>FUNDAMENTOS DEL ARTE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401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FFFFFF"/>
                          </a:solidFill>
                          <a:sym typeface="Source Sans Pro"/>
                        </a:rPr>
                        <a:t>MATEMÁTICAS CC.SS. II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DIBUJO TÉCNICO II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ARTES ESCÉNICAS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515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ECONOMÍA DE LA EMPRESA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FÍSICA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CULTURA AUDIOVISUAL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515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GEOGRAFÍA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GEOLOGÍA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DISEÑO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516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GRIEGO II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BIOLOGÍA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766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400" dirty="0" smtClean="0">
                          <a:solidFill>
                            <a:srgbClr val="2B2B2B"/>
                          </a:solidFill>
                          <a:sym typeface="Source Sans Pro"/>
                        </a:rPr>
                        <a:t>SEGUNDA LENGUA EXTRANJERA</a:t>
                      </a:r>
                    </a:p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400" dirty="0">
                        <a:solidFill>
                          <a:srgbClr val="2B2B2B"/>
                        </a:solidFill>
                        <a:sym typeface="Source Sans Pro"/>
                      </a:endParaRP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2515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HISTORIA DEL ARTE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QUÍMICA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766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sym typeface="Source Sans Pro"/>
                        </a:defRPr>
                      </a:pPr>
                      <a:r>
                        <a:rPr lang="es-ES" sz="1400" dirty="0" smtClean="0">
                          <a:solidFill>
                            <a:srgbClr val="2B2B2B"/>
                          </a:solidFill>
                          <a:sym typeface="Source Sans Pro"/>
                        </a:rPr>
                        <a:t>HISTORIA DE LA FILOSOFÍA</a:t>
                      </a:r>
                    </a:p>
                    <a:p>
                      <a:pPr>
                        <a:defRPr sz="1400">
                          <a:sym typeface="Source Sans Pro"/>
                        </a:defRPr>
                      </a:pPr>
                      <a:endParaRPr sz="1400" dirty="0"/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2515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400" dirty="0">
                        <a:solidFill>
                          <a:srgbClr val="2B2B2B"/>
                        </a:solidFill>
                        <a:sym typeface="Source Sans Pro"/>
                      </a:endParaRP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 sz="1400"/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 sz="1400"/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2515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400" dirty="0">
                        <a:solidFill>
                          <a:srgbClr val="2B2B2B"/>
                        </a:solidFill>
                        <a:sym typeface="Source Sans Pro"/>
                      </a:endParaRP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 sz="1400"/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 sz="1400" dirty="0"/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43" name="TextBox 2"/>
          <p:cNvSpPr txBox="1"/>
          <p:nvPr/>
        </p:nvSpPr>
        <p:spPr>
          <a:xfrm>
            <a:off x="0" y="1284884"/>
            <a:ext cx="9143999" cy="415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309" tIns="38311" rIns="38309" bIns="38311">
            <a:spAutoFit/>
          </a:bodyPr>
          <a:lstStyle>
            <a:lvl1pPr algn="ctr">
              <a:defRPr sz="2200" b="1" spc="660">
                <a:solidFill>
                  <a:srgbClr val="222222">
                    <a:alpha val="50000"/>
                  </a:srgbClr>
                </a:solidFill>
              </a:defRPr>
            </a:lvl1pPr>
          </a:lstStyle>
          <a:p>
            <a:pPr defTabSz="766225" hangingPunct="0"/>
            <a:r>
              <a:rPr kern="0" dirty="0" err="1">
                <a:latin typeface="Source Sans Pro"/>
                <a:ea typeface="MS PGothic" pitchFamily="34" charset="-128"/>
                <a:sym typeface="Source Sans Pro"/>
              </a:rPr>
              <a:t>Máximo</a:t>
            </a:r>
            <a:r>
              <a:rPr kern="0" dirty="0">
                <a:latin typeface="Source Sans Pro"/>
                <a:ea typeface="MS PGothic" pitchFamily="34" charset="-128"/>
                <a:sym typeface="Source Sans Pro"/>
              </a:rPr>
              <a:t> 4 </a:t>
            </a:r>
            <a:r>
              <a:rPr kern="0" dirty="0" err="1">
                <a:latin typeface="Source Sans Pro"/>
                <a:ea typeface="MS PGothic" pitchFamily="34" charset="-128"/>
                <a:sym typeface="Source Sans Pro"/>
              </a:rPr>
              <a:t>materias</a:t>
            </a:r>
            <a:endParaRPr kern="0" dirty="0"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644" name="Title 1"/>
          <p:cNvSpPr txBox="1"/>
          <p:nvPr/>
        </p:nvSpPr>
        <p:spPr>
          <a:xfrm>
            <a:off x="0" y="431966"/>
            <a:ext cx="9144000" cy="63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309" tIns="38311" rIns="38309" bIns="38311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225" hangingPunct="0"/>
            <a:r>
              <a:rPr kern="0" dirty="0" err="1">
                <a:solidFill>
                  <a:srgbClr val="2B2B2B"/>
                </a:solidFill>
              </a:rPr>
              <a:t>Fase</a:t>
            </a:r>
            <a:r>
              <a:rPr kern="0" dirty="0">
                <a:solidFill>
                  <a:srgbClr val="2B2B2B"/>
                </a:solidFill>
              </a:rPr>
              <a:t> de </a:t>
            </a:r>
            <a:r>
              <a:rPr kern="0" dirty="0" err="1">
                <a:solidFill>
                  <a:srgbClr val="2B2B2B"/>
                </a:solidFill>
              </a:rPr>
              <a:t>admisión</a:t>
            </a:r>
            <a:endParaRPr kern="0" dirty="0">
              <a:solidFill>
                <a:srgbClr val="2B2B2B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18" y="5661248"/>
            <a:ext cx="9133282" cy="1224136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96136" y="6021288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5543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extBox 28"/>
          <p:cNvSpPr txBox="1"/>
          <p:nvPr/>
        </p:nvSpPr>
        <p:spPr>
          <a:xfrm>
            <a:off x="426503" y="633406"/>
            <a:ext cx="2188761" cy="20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309" tIns="38311" rIns="38309" bIns="38311">
            <a:spAutoFit/>
          </a:bodyPr>
          <a:lstStyle>
            <a:lvl1pPr>
              <a:defRPr sz="3200" spc="2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225" hangingPunct="0"/>
            <a:r>
              <a:rPr kern="0">
                <a:solidFill>
                  <a:srgbClr val="2B2B2B"/>
                </a:solidFill>
              </a:rPr>
              <a:t>Fórmula de Cálculo de nota</a:t>
            </a:r>
          </a:p>
        </p:txBody>
      </p:sp>
      <p:grpSp>
        <p:nvGrpSpPr>
          <p:cNvPr id="674" name="Grupo"/>
          <p:cNvGrpSpPr/>
          <p:nvPr/>
        </p:nvGrpSpPr>
        <p:grpSpPr>
          <a:xfrm>
            <a:off x="3595562" y="916411"/>
            <a:ext cx="4543412" cy="2152176"/>
            <a:chOff x="-1" y="0"/>
            <a:chExt cx="6057882" cy="2152174"/>
          </a:xfrm>
        </p:grpSpPr>
        <p:grpSp>
          <p:nvGrpSpPr>
            <p:cNvPr id="658" name="Group 3"/>
            <p:cNvGrpSpPr/>
            <p:nvPr/>
          </p:nvGrpSpPr>
          <p:grpSpPr>
            <a:xfrm>
              <a:off x="0" y="0"/>
              <a:ext cx="6057881" cy="1683435"/>
              <a:chOff x="0" y="0"/>
              <a:chExt cx="6057880" cy="1683434"/>
            </a:xfrm>
          </p:grpSpPr>
          <p:sp>
            <p:nvSpPr>
              <p:cNvPr id="651" name="Straight Connector 4"/>
              <p:cNvSpPr/>
              <p:nvPr/>
            </p:nvSpPr>
            <p:spPr>
              <a:xfrm>
                <a:off x="62112" y="424636"/>
                <a:ext cx="5973366" cy="1"/>
              </a:xfrm>
              <a:prstGeom prst="line">
                <a:avLst/>
              </a:prstGeom>
              <a:noFill/>
              <a:ln w="38100" cap="flat">
                <a:solidFill>
                  <a:srgbClr val="2B2B2B">
                    <a:alpha val="2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52" name="Straight Connector 5"/>
              <p:cNvSpPr/>
              <p:nvPr/>
            </p:nvSpPr>
            <p:spPr>
              <a:xfrm>
                <a:off x="62111" y="424636"/>
                <a:ext cx="4479221" cy="1"/>
              </a:xfrm>
              <a:prstGeom prst="line">
                <a:avLst/>
              </a:prstGeom>
              <a:noFill/>
              <a:ln w="38100" cap="flat">
                <a:solidFill>
                  <a:srgbClr val="BDECE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53" name="Title 1"/>
              <p:cNvSpPr txBox="1"/>
              <p:nvPr/>
            </p:nvSpPr>
            <p:spPr>
              <a:xfrm>
                <a:off x="0" y="0"/>
                <a:ext cx="3992531" cy="3790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lnSpc>
                    <a:spcPct val="90000"/>
                  </a:lnSpc>
                  <a:defRPr sz="12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pPr defTabSz="766225" hangingPunct="0"/>
                <a:r>
                  <a:rPr kern="0">
                    <a:solidFill>
                      <a:srgbClr val="2B2B2B"/>
                    </a:solidFill>
                  </a:rPr>
                  <a:t>PRUEBA ACCESO</a:t>
                </a:r>
              </a:p>
            </p:txBody>
          </p:sp>
          <p:sp>
            <p:nvSpPr>
              <p:cNvPr id="654" name="Title 1"/>
              <p:cNvSpPr txBox="1"/>
              <p:nvPr/>
            </p:nvSpPr>
            <p:spPr>
              <a:xfrm>
                <a:off x="98219" y="567306"/>
                <a:ext cx="1148888" cy="577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>
                  <a:lnSpc>
                    <a:spcPct val="90000"/>
                  </a:lnSpc>
                  <a:defRPr sz="11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pPr>
                <a:r>
                  <a:rPr sz="1200" b="1" kern="0" dirty="0">
                    <a:solidFill>
                      <a:srgbClr val="2B2B2B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rPr>
                  <a:t>Hª </a:t>
                </a:r>
                <a:r>
                  <a:rPr sz="1200" b="1" kern="0" dirty="0" err="1">
                    <a:solidFill>
                      <a:srgbClr val="2B2B2B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rPr>
                  <a:t>España</a:t>
                </a:r>
                <a:endParaRPr sz="1200" b="1" kern="0" dirty="0">
                  <a:solidFill>
                    <a:srgbClr val="2B2B2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endParaRPr>
              </a:p>
              <a:p>
                <a:pPr defTabSz="766225" hangingPunct="0">
                  <a:lnSpc>
                    <a:spcPct val="90000"/>
                  </a:lnSpc>
                  <a:defRPr sz="11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pPr>
                <a:endParaRPr sz="1200" b="1" kern="0" dirty="0">
                  <a:solidFill>
                    <a:srgbClr val="2B2B2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endParaRPr>
              </a:p>
            </p:txBody>
          </p:sp>
          <p:sp>
            <p:nvSpPr>
              <p:cNvPr id="655" name="Title 1"/>
              <p:cNvSpPr txBox="1"/>
              <p:nvPr/>
            </p:nvSpPr>
            <p:spPr>
              <a:xfrm>
                <a:off x="1534542" y="516059"/>
                <a:ext cx="1642305" cy="4302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lnSpc>
                    <a:spcPct val="90000"/>
                  </a:lnSpc>
                  <a:defRPr sz="11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pPr defTabSz="766225" hangingPunct="0">
                  <a:lnSpc>
                    <a:spcPct val="100000"/>
                  </a:lnSpc>
                </a:pPr>
                <a:r>
                  <a:rPr sz="1200" kern="0" dirty="0" smtClean="0">
                    <a:solidFill>
                      <a:srgbClr val="2B2B2B"/>
                    </a:solidFill>
                  </a:rPr>
                  <a:t>L</a:t>
                </a:r>
                <a:r>
                  <a:rPr lang="es-ES" sz="1200" kern="0" dirty="0" err="1" smtClean="0">
                    <a:solidFill>
                      <a:srgbClr val="2B2B2B"/>
                    </a:solidFill>
                  </a:rPr>
                  <a:t>engua</a:t>
                </a:r>
                <a:r>
                  <a:rPr lang="es-ES" sz="1200" kern="0" dirty="0" smtClean="0">
                    <a:solidFill>
                      <a:srgbClr val="2B2B2B"/>
                    </a:solidFill>
                  </a:rPr>
                  <a:t> castellana y literatura  II</a:t>
                </a:r>
                <a:endParaRPr sz="1200" kern="0" dirty="0">
                  <a:solidFill>
                    <a:srgbClr val="2B2B2B"/>
                  </a:solidFill>
                </a:endParaRPr>
              </a:p>
            </p:txBody>
          </p:sp>
          <p:sp>
            <p:nvSpPr>
              <p:cNvPr id="656" name="Straight Connector 5"/>
              <p:cNvSpPr/>
              <p:nvPr/>
            </p:nvSpPr>
            <p:spPr>
              <a:xfrm>
                <a:off x="4543335" y="424636"/>
                <a:ext cx="1514545" cy="1"/>
              </a:xfrm>
              <a:prstGeom prst="line">
                <a:avLst/>
              </a:prstGeom>
              <a:noFill/>
              <a:ln w="38100" cap="flat">
                <a:solidFill>
                  <a:srgbClr val="FEBEBC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57" name="Straight Connector 5"/>
              <p:cNvSpPr/>
              <p:nvPr/>
            </p:nvSpPr>
            <p:spPr>
              <a:xfrm>
                <a:off x="40392" y="1683433"/>
                <a:ext cx="5997565" cy="1"/>
              </a:xfrm>
              <a:prstGeom prst="line">
                <a:avLst/>
              </a:prstGeom>
              <a:noFill/>
              <a:ln w="38100" cap="flat">
                <a:solidFill>
                  <a:srgbClr val="937BB9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</p:grpSp>
        <p:grpSp>
          <p:nvGrpSpPr>
            <p:cNvPr id="671" name="Group 8"/>
            <p:cNvGrpSpPr/>
            <p:nvPr/>
          </p:nvGrpSpPr>
          <p:grpSpPr>
            <a:xfrm>
              <a:off x="-1" y="365644"/>
              <a:ext cx="6051373" cy="1786530"/>
              <a:chOff x="0" y="0"/>
              <a:chExt cx="6051371" cy="1786529"/>
            </a:xfrm>
          </p:grpSpPr>
          <p:sp>
            <p:nvSpPr>
              <p:cNvPr id="659" name="Title 1"/>
              <p:cNvSpPr txBox="1"/>
              <p:nvPr/>
            </p:nvSpPr>
            <p:spPr>
              <a:xfrm>
                <a:off x="0" y="891896"/>
                <a:ext cx="3973369" cy="3772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lnSpc>
                    <a:spcPct val="90000"/>
                  </a:lnSpc>
                  <a:defRPr sz="12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pPr defTabSz="766225" hangingPunct="0"/>
                <a:r>
                  <a:rPr kern="0">
                    <a:solidFill>
                      <a:srgbClr val="2B2B2B"/>
                    </a:solidFill>
                  </a:rPr>
                  <a:t>PRUEBAS ADMISIÓN</a:t>
                </a:r>
              </a:p>
            </p:txBody>
          </p:sp>
          <p:sp>
            <p:nvSpPr>
              <p:cNvPr id="660" name="Title 1"/>
              <p:cNvSpPr txBox="1"/>
              <p:nvPr/>
            </p:nvSpPr>
            <p:spPr>
              <a:xfrm>
                <a:off x="2137035" y="1426280"/>
                <a:ext cx="2429254" cy="3602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lnSpc>
                    <a:spcPct val="90000"/>
                  </a:lnSpc>
                  <a:defRPr sz="11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pPr defTabSz="766225" hangingPunct="0"/>
                <a:r>
                  <a:rPr kern="0">
                    <a:solidFill>
                      <a:srgbClr val="2B2B2B"/>
                    </a:solidFill>
                  </a:rPr>
                  <a:t>Hasta cuatro materias</a:t>
                </a:r>
              </a:p>
            </p:txBody>
          </p:sp>
          <p:sp>
            <p:nvSpPr>
              <p:cNvPr id="661" name="Línea"/>
              <p:cNvSpPr/>
              <p:nvPr/>
            </p:nvSpPr>
            <p:spPr>
              <a:xfrm flipV="1">
                <a:off x="52898" y="0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62" name="Línea"/>
              <p:cNvSpPr/>
              <p:nvPr/>
            </p:nvSpPr>
            <p:spPr>
              <a:xfrm flipV="1">
                <a:off x="1552516" y="0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63" name="Línea"/>
              <p:cNvSpPr/>
              <p:nvPr/>
            </p:nvSpPr>
            <p:spPr>
              <a:xfrm flipV="1">
                <a:off x="3052135" y="0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64" name="Línea"/>
              <p:cNvSpPr/>
              <p:nvPr/>
            </p:nvSpPr>
            <p:spPr>
              <a:xfrm flipV="1">
                <a:off x="4534760" y="0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65" name="Línea"/>
              <p:cNvSpPr/>
              <p:nvPr/>
            </p:nvSpPr>
            <p:spPr>
              <a:xfrm flipV="1">
                <a:off x="6051371" y="0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66" name="Línea"/>
              <p:cNvSpPr/>
              <p:nvPr/>
            </p:nvSpPr>
            <p:spPr>
              <a:xfrm flipV="1">
                <a:off x="34925" y="1259791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67" name="Línea"/>
              <p:cNvSpPr/>
              <p:nvPr/>
            </p:nvSpPr>
            <p:spPr>
              <a:xfrm flipV="1">
                <a:off x="1534543" y="1259791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68" name="Línea"/>
              <p:cNvSpPr/>
              <p:nvPr/>
            </p:nvSpPr>
            <p:spPr>
              <a:xfrm flipV="1">
                <a:off x="3034162" y="1259791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69" name="Línea"/>
              <p:cNvSpPr/>
              <p:nvPr/>
            </p:nvSpPr>
            <p:spPr>
              <a:xfrm flipV="1">
                <a:off x="4516788" y="1259791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70" name="Línea"/>
              <p:cNvSpPr/>
              <p:nvPr/>
            </p:nvSpPr>
            <p:spPr>
              <a:xfrm flipV="1">
                <a:off x="6033398" y="1259791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</p:grpSp>
        <p:sp>
          <p:nvSpPr>
            <p:cNvPr id="672" name="Title 1"/>
            <p:cNvSpPr txBox="1"/>
            <p:nvPr/>
          </p:nvSpPr>
          <p:spPr>
            <a:xfrm>
              <a:off x="3176849" y="640171"/>
              <a:ext cx="1143375" cy="360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ct val="90000"/>
                </a:lnSpc>
                <a:defRPr sz="11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766225" hangingPunct="0"/>
              <a:r>
                <a:rPr sz="1200" kern="0" dirty="0">
                  <a:solidFill>
                    <a:srgbClr val="2B2B2B"/>
                  </a:solidFill>
                </a:rPr>
                <a:t>L. </a:t>
              </a:r>
              <a:r>
                <a:rPr sz="1200" kern="0" dirty="0" err="1">
                  <a:solidFill>
                    <a:srgbClr val="2B2B2B"/>
                  </a:solidFill>
                </a:rPr>
                <a:t>Extranj</a:t>
              </a:r>
              <a:r>
                <a:rPr sz="1200" kern="0" dirty="0">
                  <a:solidFill>
                    <a:srgbClr val="2B2B2B"/>
                  </a:solidFill>
                </a:rPr>
                <a:t>.</a:t>
              </a:r>
            </a:p>
          </p:txBody>
        </p:sp>
        <p:sp>
          <p:nvSpPr>
            <p:cNvPr id="673" name="Title 1"/>
            <p:cNvSpPr txBox="1"/>
            <p:nvPr/>
          </p:nvSpPr>
          <p:spPr>
            <a:xfrm>
              <a:off x="4659473" y="625310"/>
              <a:ext cx="1264877" cy="663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766225" hangingPunct="0">
                <a:lnSpc>
                  <a:spcPts val="1600"/>
                </a:lnSpc>
                <a:defRPr sz="11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sz="1200" b="1" kern="0" dirty="0" err="1">
                  <a:solidFill>
                    <a:srgbClr val="2B2B2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Troncal</a:t>
              </a:r>
              <a:endParaRPr sz="1200" b="1" kern="0" dirty="0">
                <a:solidFill>
                  <a:srgbClr val="2B2B2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  <a:p>
              <a:pPr defTabSz="766225" hangingPunct="0">
                <a:defRPr sz="11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sz="1200" b="1" kern="0" dirty="0" err="1">
                  <a:solidFill>
                    <a:srgbClr val="2B2B2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Modalidad</a:t>
              </a:r>
              <a:endParaRPr sz="1200" b="1" kern="0" dirty="0">
                <a:solidFill>
                  <a:srgbClr val="2B2B2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</p:grpSp>
      <p:pic>
        <p:nvPicPr>
          <p:cNvPr id="675" name="grafico2.pdf" descr="grafico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7256" y="-69957"/>
            <a:ext cx="3137088" cy="33549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8" name="Group 6"/>
          <p:cNvGrpSpPr/>
          <p:nvPr/>
        </p:nvGrpSpPr>
        <p:grpSpPr>
          <a:xfrm>
            <a:off x="1831881" y="5197616"/>
            <a:ext cx="1663036" cy="900398"/>
            <a:chOff x="0" y="0"/>
            <a:chExt cx="2217380" cy="900391"/>
          </a:xfrm>
        </p:grpSpPr>
        <p:sp>
          <p:nvSpPr>
            <p:cNvPr id="676" name="TextBox 51"/>
            <p:cNvSpPr/>
            <p:nvPr/>
          </p:nvSpPr>
          <p:spPr>
            <a:xfrm>
              <a:off x="0" y="364866"/>
              <a:ext cx="2200072" cy="535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0000"/>
                </a:lnSpc>
                <a:defRPr sz="1200">
                  <a:solidFill>
                    <a:srgbClr val="2B2B2B">
                      <a:alpha val="60000"/>
                    </a:srgbClr>
                  </a:solidFill>
                </a:defRPr>
              </a:lvl1pPr>
            </a:lstStyle>
            <a:p>
              <a:pPr defTabSz="766225" hangingPunct="0"/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Nota Media 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Bachillerato</a:t>
              </a:r>
              <a:endParaRPr b="1" kern="0" dirty="0">
                <a:solidFill>
                  <a:schemeClr val="tx1">
                    <a:alpha val="60000"/>
                  </a:schemeClr>
                </a:solidFill>
                <a:latin typeface="Source Sans Pro"/>
                <a:ea typeface="MS PGothic" pitchFamily="34" charset="-128"/>
                <a:sym typeface="Source Sans Pro"/>
              </a:endParaRPr>
            </a:p>
          </p:txBody>
        </p:sp>
        <p:sp>
          <p:nvSpPr>
            <p:cNvPr id="677" name="Title 1"/>
            <p:cNvSpPr/>
            <p:nvPr/>
          </p:nvSpPr>
          <p:spPr>
            <a:xfrm>
              <a:off x="0" y="0"/>
              <a:ext cx="2217380" cy="28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14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</a:rPr>
                <a:t>NMB</a:t>
              </a:r>
            </a:p>
          </p:txBody>
        </p:sp>
      </p:grpSp>
      <p:grpSp>
        <p:nvGrpSpPr>
          <p:cNvPr id="681" name="Group 7"/>
          <p:cNvGrpSpPr/>
          <p:nvPr/>
        </p:nvGrpSpPr>
        <p:grpSpPr>
          <a:xfrm>
            <a:off x="3196995" y="5195889"/>
            <a:ext cx="1663037" cy="900396"/>
            <a:chOff x="-212153" y="0"/>
            <a:chExt cx="2217380" cy="900393"/>
          </a:xfrm>
        </p:grpSpPr>
        <p:sp>
          <p:nvSpPr>
            <p:cNvPr id="679" name="TextBox 53"/>
            <p:cNvSpPr/>
            <p:nvPr/>
          </p:nvSpPr>
          <p:spPr>
            <a:xfrm>
              <a:off x="-212153" y="364866"/>
              <a:ext cx="2200072" cy="535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0000"/>
                </a:lnSpc>
                <a:defRPr sz="1200">
                  <a:solidFill>
                    <a:srgbClr val="2B2B2B">
                      <a:alpha val="60000"/>
                    </a:srgbClr>
                  </a:solidFill>
                </a:defRPr>
              </a:lvl1pPr>
            </a:lstStyle>
            <a:p>
              <a:pPr defTabSz="766225" hangingPunct="0"/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Calificación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de la </a:t>
              </a:r>
              <a:r>
                <a:rPr lang="es-ES"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p</a:t>
              </a:r>
              <a:r>
                <a:rPr b="1" kern="0" dirty="0" err="1" smtClean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rueba</a:t>
              </a:r>
              <a:r>
                <a:rPr lang="es-ES" b="1" kern="0" dirty="0" smtClean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de acceso</a:t>
              </a:r>
              <a:endParaRPr b="1" kern="0" dirty="0">
                <a:solidFill>
                  <a:schemeClr val="tx1">
                    <a:alpha val="60000"/>
                  </a:schemeClr>
                </a:solidFill>
                <a:latin typeface="Source Sans Pro"/>
                <a:ea typeface="MS PGothic" pitchFamily="34" charset="-128"/>
                <a:sym typeface="Source Sans Pro"/>
              </a:endParaRPr>
            </a:p>
          </p:txBody>
        </p:sp>
        <p:sp>
          <p:nvSpPr>
            <p:cNvPr id="680" name="Title 1"/>
            <p:cNvSpPr/>
            <p:nvPr/>
          </p:nvSpPr>
          <p:spPr>
            <a:xfrm>
              <a:off x="-212153" y="0"/>
              <a:ext cx="2217380" cy="28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14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766225" hangingPunct="0"/>
              <a:r>
                <a:rPr kern="0" dirty="0" err="1">
                  <a:solidFill>
                    <a:srgbClr val="2B2B2B"/>
                  </a:solidFill>
                </a:rPr>
                <a:t>PEvAU</a:t>
              </a:r>
              <a:endParaRPr kern="0" dirty="0">
                <a:solidFill>
                  <a:srgbClr val="2B2B2B"/>
                </a:solidFill>
              </a:endParaRPr>
            </a:p>
          </p:txBody>
        </p:sp>
      </p:grpSp>
      <p:grpSp>
        <p:nvGrpSpPr>
          <p:cNvPr id="684" name="Group 8"/>
          <p:cNvGrpSpPr/>
          <p:nvPr/>
        </p:nvGrpSpPr>
        <p:grpSpPr>
          <a:xfrm>
            <a:off x="4716016" y="5157192"/>
            <a:ext cx="2939631" cy="1676798"/>
            <a:chOff x="-371630" y="0"/>
            <a:chExt cx="3919505" cy="1676793"/>
          </a:xfrm>
        </p:grpSpPr>
        <p:sp>
          <p:nvSpPr>
            <p:cNvPr id="682" name="TextBox 55"/>
            <p:cNvSpPr/>
            <p:nvPr/>
          </p:nvSpPr>
          <p:spPr>
            <a:xfrm>
              <a:off x="-371630" y="254871"/>
              <a:ext cx="3919505" cy="142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0000"/>
                </a:lnSpc>
                <a:defRPr sz="1200">
                  <a:solidFill>
                    <a:srgbClr val="2B2B2B">
                      <a:alpha val="60000"/>
                    </a:srgbClr>
                  </a:solidFill>
                </a:defRPr>
              </a:lvl1pPr>
            </a:lstStyle>
            <a:p>
              <a:pPr defTabSz="766225" hangingPunct="0"/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Las 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calificaciones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de dos 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materias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con 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más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de 5 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puntos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que con 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sus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</a:t>
              </a:r>
              <a:r>
                <a:rPr b="1" kern="0" dirty="0" err="1" smtClean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parámetros</a:t>
              </a:r>
              <a:r>
                <a:rPr lang="es-ES" b="1" kern="0" dirty="0" smtClean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de ponderación</a:t>
              </a:r>
              <a:r>
                <a:rPr b="1" kern="0" dirty="0" smtClean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d</a:t>
              </a:r>
              <a:r>
                <a:rPr lang="es-ES" b="1" kern="0" dirty="0" smtClean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é</a:t>
              </a:r>
              <a:r>
                <a:rPr b="1" kern="0" dirty="0" smtClean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la 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mejor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nota de 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admisión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</a:t>
              </a:r>
              <a:endParaRPr lang="es-ES" b="1" kern="0" dirty="0" smtClean="0">
                <a:solidFill>
                  <a:schemeClr val="tx1">
                    <a:alpha val="60000"/>
                  </a:schemeClr>
                </a:solidFill>
                <a:latin typeface="Source Sans Pro"/>
                <a:ea typeface="MS PGothic" pitchFamily="34" charset="-128"/>
                <a:sym typeface="Source Sans Pro"/>
              </a:endParaRPr>
            </a:p>
            <a:p>
              <a:pPr defTabSz="766225" hangingPunct="0"/>
              <a:r>
                <a:rPr b="1" kern="0" dirty="0" smtClean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(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puede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ser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la 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materia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troncal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de </a:t>
              </a:r>
              <a:r>
                <a:rPr b="1" kern="0" dirty="0" err="1" smtClean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modalidad</a:t>
              </a:r>
              <a:r>
                <a:rPr lang="es-ES" b="1" kern="0" dirty="0" smtClean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,</a:t>
              </a:r>
              <a:r>
                <a:rPr b="1" kern="0" dirty="0" smtClean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si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tiene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una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nota &gt;=5)</a:t>
              </a:r>
            </a:p>
          </p:txBody>
        </p:sp>
        <p:sp>
          <p:nvSpPr>
            <p:cNvPr id="683" name="Title 1"/>
            <p:cNvSpPr/>
            <p:nvPr/>
          </p:nvSpPr>
          <p:spPr>
            <a:xfrm>
              <a:off x="0" y="0"/>
              <a:ext cx="2974270" cy="28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14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</a:rPr>
                <a:t>CM1 y CM2</a:t>
              </a:r>
            </a:p>
          </p:txBody>
        </p:sp>
      </p:grpSp>
      <p:grpSp>
        <p:nvGrpSpPr>
          <p:cNvPr id="687" name="Group 9"/>
          <p:cNvGrpSpPr/>
          <p:nvPr/>
        </p:nvGrpSpPr>
        <p:grpSpPr>
          <a:xfrm>
            <a:off x="7517476" y="5195886"/>
            <a:ext cx="1663036" cy="1078473"/>
            <a:chOff x="0" y="0"/>
            <a:chExt cx="2217380" cy="1078471"/>
          </a:xfrm>
        </p:grpSpPr>
        <p:sp>
          <p:nvSpPr>
            <p:cNvPr id="685" name="TextBox 57"/>
            <p:cNvSpPr txBox="1"/>
            <p:nvPr/>
          </p:nvSpPr>
          <p:spPr>
            <a:xfrm>
              <a:off x="0" y="321345"/>
              <a:ext cx="2200072" cy="7571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0000"/>
                </a:lnSpc>
                <a:defRPr sz="1200">
                  <a:solidFill>
                    <a:srgbClr val="2B2B2B">
                      <a:alpha val="60000"/>
                    </a:srgbClr>
                  </a:solidFill>
                </a:defRPr>
              </a:lvl1pPr>
            </a:lstStyle>
            <a:p>
              <a:pPr defTabSz="766225" hangingPunct="0"/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Parámetros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de 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ponderación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con </a:t>
              </a:r>
              <a:r>
                <a:rPr b="1" kern="0" dirty="0" err="1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valores</a:t>
              </a:r>
              <a:r>
                <a:rPr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rPr>
                <a:t> entre 0 y 0,2</a:t>
              </a:r>
            </a:p>
          </p:txBody>
        </p:sp>
        <p:sp>
          <p:nvSpPr>
            <p:cNvPr id="686" name="Title 1"/>
            <p:cNvSpPr txBox="1"/>
            <p:nvPr/>
          </p:nvSpPr>
          <p:spPr>
            <a:xfrm>
              <a:off x="0" y="0"/>
              <a:ext cx="2217380" cy="286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14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</a:rPr>
                <a:t>a y b</a:t>
              </a:r>
            </a:p>
          </p:txBody>
        </p:sp>
      </p:grpSp>
      <p:grpSp>
        <p:nvGrpSpPr>
          <p:cNvPr id="712" name="Grupo"/>
          <p:cNvGrpSpPr/>
          <p:nvPr/>
        </p:nvGrpSpPr>
        <p:grpSpPr>
          <a:xfrm>
            <a:off x="683567" y="3244718"/>
            <a:ext cx="7560841" cy="1762490"/>
            <a:chOff x="119238" y="-1"/>
            <a:chExt cx="8252674" cy="1762488"/>
          </a:xfrm>
        </p:grpSpPr>
        <p:grpSp>
          <p:nvGrpSpPr>
            <p:cNvPr id="707" name="Grupo"/>
            <p:cNvGrpSpPr/>
            <p:nvPr/>
          </p:nvGrpSpPr>
          <p:grpSpPr>
            <a:xfrm>
              <a:off x="119238" y="-1"/>
              <a:ext cx="8252674" cy="1762488"/>
              <a:chOff x="119238" y="-1"/>
              <a:chExt cx="8252673" cy="1762487"/>
            </a:xfrm>
          </p:grpSpPr>
          <p:sp>
            <p:nvSpPr>
              <p:cNvPr id="688" name="Shape 433"/>
              <p:cNvSpPr/>
              <p:nvPr/>
            </p:nvSpPr>
            <p:spPr>
              <a:xfrm rot="10800000">
                <a:off x="6316371" y="1307311"/>
                <a:ext cx="1137759" cy="365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8" extrusionOk="0">
                    <a:moveTo>
                      <a:pt x="0" y="19886"/>
                    </a:moveTo>
                    <a:cubicBezTo>
                      <a:pt x="2048" y="7826"/>
                      <a:pt x="6072" y="195"/>
                      <a:pt x="10484" y="4"/>
                    </a:cubicBezTo>
                    <a:cubicBezTo>
                      <a:pt x="15228" y="-202"/>
                      <a:pt x="19574" y="8162"/>
                      <a:pt x="21600" y="21398"/>
                    </a:cubicBezTo>
                  </a:path>
                </a:pathLst>
              </a:custGeom>
              <a:noFill/>
              <a:ln w="381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89" name="Shape 434"/>
              <p:cNvSpPr/>
              <p:nvPr/>
            </p:nvSpPr>
            <p:spPr>
              <a:xfrm>
                <a:off x="4613120" y="-1"/>
                <a:ext cx="1137760" cy="365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8" extrusionOk="0">
                    <a:moveTo>
                      <a:pt x="0" y="19886"/>
                    </a:moveTo>
                    <a:cubicBezTo>
                      <a:pt x="2048" y="7826"/>
                      <a:pt x="6072" y="195"/>
                      <a:pt x="10484" y="4"/>
                    </a:cubicBezTo>
                    <a:cubicBezTo>
                      <a:pt x="15228" y="-202"/>
                      <a:pt x="19574" y="8162"/>
                      <a:pt x="21600" y="21398"/>
                    </a:cubicBezTo>
                  </a:path>
                </a:pathLst>
              </a:custGeom>
              <a:noFill/>
              <a:ln w="381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90" name="Shape 435"/>
              <p:cNvSpPr/>
              <p:nvPr/>
            </p:nvSpPr>
            <p:spPr>
              <a:xfrm rot="10800000">
                <a:off x="2927849" y="1397187"/>
                <a:ext cx="1137759" cy="365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8" extrusionOk="0">
                    <a:moveTo>
                      <a:pt x="0" y="19886"/>
                    </a:moveTo>
                    <a:cubicBezTo>
                      <a:pt x="2048" y="7826"/>
                      <a:pt x="6072" y="195"/>
                      <a:pt x="10484" y="4"/>
                    </a:cubicBezTo>
                    <a:cubicBezTo>
                      <a:pt x="15228" y="-202"/>
                      <a:pt x="19574" y="8162"/>
                      <a:pt x="21600" y="21398"/>
                    </a:cubicBezTo>
                  </a:path>
                </a:pathLst>
              </a:custGeom>
              <a:noFill/>
              <a:ln w="381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91" name="Shape 436"/>
              <p:cNvSpPr/>
              <p:nvPr/>
            </p:nvSpPr>
            <p:spPr>
              <a:xfrm>
                <a:off x="1162048" y="-1"/>
                <a:ext cx="1137759" cy="365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8" extrusionOk="0">
                    <a:moveTo>
                      <a:pt x="0" y="19886"/>
                    </a:moveTo>
                    <a:cubicBezTo>
                      <a:pt x="2048" y="7826"/>
                      <a:pt x="6072" y="195"/>
                      <a:pt x="10484" y="4"/>
                    </a:cubicBezTo>
                    <a:cubicBezTo>
                      <a:pt x="15228" y="-202"/>
                      <a:pt x="19574" y="8162"/>
                      <a:pt x="21600" y="21398"/>
                    </a:cubicBezTo>
                  </a:path>
                </a:pathLst>
              </a:custGeom>
              <a:noFill/>
              <a:ln w="381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grpSp>
            <p:nvGrpSpPr>
              <p:cNvPr id="694" name="Group 4"/>
              <p:cNvGrpSpPr/>
              <p:nvPr/>
            </p:nvGrpSpPr>
            <p:grpSpPr>
              <a:xfrm>
                <a:off x="5198375" y="47980"/>
                <a:ext cx="1639070" cy="1639070"/>
                <a:chOff x="0" y="0"/>
                <a:chExt cx="1639068" cy="1639068"/>
              </a:xfrm>
            </p:grpSpPr>
            <p:sp>
              <p:nvSpPr>
                <p:cNvPr id="692" name="Shape 443"/>
                <p:cNvSpPr/>
                <p:nvPr/>
              </p:nvSpPr>
              <p:spPr>
                <a:xfrm rot="20246332">
                  <a:off x="192566" y="192566"/>
                  <a:ext cx="1253937" cy="1253937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766225" hangingPunct="0"/>
                  <a:endParaRPr sz="1500" kern="0">
                    <a:solidFill>
                      <a:srgbClr val="2B2B2B"/>
                    </a:solidFill>
                    <a:latin typeface="Source Sans Pro"/>
                    <a:ea typeface="MS PGothic" pitchFamily="34" charset="-128"/>
                    <a:sym typeface="Source Sans Pro"/>
                  </a:endParaRPr>
                </a:p>
              </p:txBody>
            </p:sp>
            <p:sp>
              <p:nvSpPr>
                <p:cNvPr id="693" name="Shape 445"/>
                <p:cNvSpPr txBox="1"/>
                <p:nvPr/>
              </p:nvSpPr>
              <p:spPr>
                <a:xfrm>
                  <a:off x="303454" y="493291"/>
                  <a:ext cx="1032161" cy="6524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 sz="210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defRPr>
                  </a:lvl1pPr>
                </a:lstStyle>
                <a:p>
                  <a:pPr defTabSz="766225" hangingPunct="0"/>
                  <a:r>
                    <a:rPr sz="2000" kern="0" dirty="0"/>
                    <a:t>a* CM1</a:t>
                  </a:r>
                </a:p>
              </p:txBody>
            </p:sp>
          </p:grpSp>
          <p:grpSp>
            <p:nvGrpSpPr>
              <p:cNvPr id="697" name="Group 2"/>
              <p:cNvGrpSpPr/>
              <p:nvPr/>
            </p:nvGrpSpPr>
            <p:grpSpPr>
              <a:xfrm>
                <a:off x="1713841" y="9797"/>
                <a:ext cx="1715437" cy="1715436"/>
                <a:chOff x="0" y="0"/>
                <a:chExt cx="1715435" cy="1715435"/>
              </a:xfrm>
            </p:grpSpPr>
            <p:sp>
              <p:nvSpPr>
                <p:cNvPr id="695" name="Shape 441"/>
                <p:cNvSpPr/>
                <p:nvPr/>
              </p:nvSpPr>
              <p:spPr>
                <a:xfrm rot="19780869">
                  <a:off x="230749" y="230749"/>
                  <a:ext cx="1253937" cy="1253937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766225" hangingPunct="0"/>
                  <a:endParaRPr sz="1500" kern="0">
                    <a:solidFill>
                      <a:srgbClr val="2B2B2B"/>
                    </a:solidFill>
                    <a:latin typeface="Source Sans Pro"/>
                    <a:ea typeface="MS PGothic" pitchFamily="34" charset="-128"/>
                    <a:sym typeface="Source Sans Pro"/>
                  </a:endParaRPr>
                </a:p>
              </p:txBody>
            </p:sp>
            <p:sp>
              <p:nvSpPr>
                <p:cNvPr id="696" name="Shape 446"/>
                <p:cNvSpPr txBox="1"/>
                <p:nvPr/>
              </p:nvSpPr>
              <p:spPr>
                <a:xfrm>
                  <a:off x="211451" y="488228"/>
                  <a:ext cx="1292533" cy="73898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766225" hangingPunct="0">
                    <a:defRPr sz="220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defRPr>
                  </a:pPr>
                  <a:r>
                    <a:rPr sz="2000" kern="0" dirty="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rPr>
                    <a:t>0,6*</a:t>
                  </a:r>
                </a:p>
                <a:p>
                  <a:pPr algn="ctr" defTabSz="766225" hangingPunct="0">
                    <a:defRPr sz="220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defRPr>
                  </a:pPr>
                  <a:r>
                    <a:rPr sz="2000" kern="0" dirty="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rPr>
                    <a:t>NMB</a:t>
                  </a:r>
                </a:p>
              </p:txBody>
            </p:sp>
          </p:grpSp>
          <p:grpSp>
            <p:nvGrpSpPr>
              <p:cNvPr id="700" name="Group 5"/>
              <p:cNvGrpSpPr/>
              <p:nvPr/>
            </p:nvGrpSpPr>
            <p:grpSpPr>
              <a:xfrm>
                <a:off x="7108252" y="240546"/>
                <a:ext cx="1263659" cy="1253939"/>
                <a:chOff x="148760" y="148760"/>
                <a:chExt cx="1263658" cy="1253937"/>
              </a:xfrm>
            </p:grpSpPr>
            <p:sp>
              <p:nvSpPr>
                <p:cNvPr id="698" name="Shape 444"/>
                <p:cNvSpPr/>
                <p:nvPr/>
              </p:nvSpPr>
              <p:spPr>
                <a:xfrm rot="961862">
                  <a:off x="148760" y="148760"/>
                  <a:ext cx="1253937" cy="1253937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766225" hangingPunct="0"/>
                  <a:endParaRPr sz="2000" kern="0" dirty="0">
                    <a:solidFill>
                      <a:srgbClr val="2B2B2B"/>
                    </a:solidFill>
                    <a:latin typeface="Source Sans Pro"/>
                    <a:ea typeface="MS PGothic" pitchFamily="34" charset="-128"/>
                    <a:sym typeface="Source Sans Pro"/>
                  </a:endParaRPr>
                </a:p>
              </p:txBody>
            </p:sp>
            <p:sp>
              <p:nvSpPr>
                <p:cNvPr id="699" name="Shape 447"/>
                <p:cNvSpPr txBox="1"/>
                <p:nvPr/>
              </p:nvSpPr>
              <p:spPr>
                <a:xfrm>
                  <a:off x="281947" y="596550"/>
                  <a:ext cx="1130471" cy="3370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 sz="250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defRPr>
                  </a:lvl1pPr>
                </a:lstStyle>
                <a:p>
                  <a:pPr defTabSz="766225" hangingPunct="0"/>
                  <a:r>
                    <a:rPr kern="0" dirty="0"/>
                    <a:t>b* </a:t>
                  </a:r>
                  <a:r>
                    <a:rPr sz="2000" kern="0" dirty="0"/>
                    <a:t>CM2</a:t>
                  </a:r>
                </a:p>
              </p:txBody>
            </p:sp>
          </p:grpSp>
          <p:grpSp>
            <p:nvGrpSpPr>
              <p:cNvPr id="703" name="Group 3"/>
              <p:cNvGrpSpPr/>
              <p:nvPr/>
            </p:nvGrpSpPr>
            <p:grpSpPr>
              <a:xfrm>
                <a:off x="3560674" y="120100"/>
                <a:ext cx="1494831" cy="1494830"/>
                <a:chOff x="0" y="0"/>
                <a:chExt cx="1494829" cy="1494829"/>
              </a:xfrm>
            </p:grpSpPr>
            <p:sp>
              <p:nvSpPr>
                <p:cNvPr id="701" name="Shape 442"/>
                <p:cNvSpPr/>
                <p:nvPr/>
              </p:nvSpPr>
              <p:spPr>
                <a:xfrm rot="747171">
                  <a:off x="120446" y="120446"/>
                  <a:ext cx="1253937" cy="1253937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766225" hangingPunct="0"/>
                  <a:endParaRPr sz="1500" kern="0">
                    <a:solidFill>
                      <a:srgbClr val="2B2B2B"/>
                    </a:solidFill>
                    <a:latin typeface="Source Sans Pro"/>
                    <a:ea typeface="MS PGothic" pitchFamily="34" charset="-128"/>
                    <a:sym typeface="Source Sans Pro"/>
                  </a:endParaRPr>
                </a:p>
              </p:txBody>
            </p:sp>
            <p:sp>
              <p:nvSpPr>
                <p:cNvPr id="702" name="Shape 448"/>
                <p:cNvSpPr txBox="1"/>
                <p:nvPr/>
              </p:nvSpPr>
              <p:spPr>
                <a:xfrm>
                  <a:off x="59602" y="184624"/>
                  <a:ext cx="1375625" cy="11255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766225" hangingPunct="0">
                    <a:defRPr sz="230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defRPr>
                  </a:pPr>
                  <a:r>
                    <a:rPr sz="2000" kern="0" dirty="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rPr>
                    <a:t>0,4*</a:t>
                  </a:r>
                </a:p>
                <a:p>
                  <a:pPr algn="ctr" defTabSz="766225" hangingPunct="0">
                    <a:defRPr sz="230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defRPr>
                  </a:pPr>
                  <a:r>
                    <a:rPr sz="2000" kern="0" dirty="0" err="1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rPr>
                    <a:t>PEvAU</a:t>
                  </a:r>
                  <a:endParaRPr sz="2000" kern="0" dirty="0">
                    <a:solidFill>
                      <a:srgbClr val="FFFFFF"/>
                    </a:solidFill>
                    <a:latin typeface="linea-basic-10"/>
                    <a:ea typeface="linea-basic-10"/>
                    <a:cs typeface="linea-basic-10"/>
                    <a:sym typeface="linea-basic-10"/>
                  </a:endParaRPr>
                </a:p>
              </p:txBody>
            </p:sp>
          </p:grpSp>
          <p:grpSp>
            <p:nvGrpSpPr>
              <p:cNvPr id="706" name="Group 1"/>
              <p:cNvGrpSpPr/>
              <p:nvPr/>
            </p:nvGrpSpPr>
            <p:grpSpPr>
              <a:xfrm>
                <a:off x="119238" y="240547"/>
                <a:ext cx="1345362" cy="1253937"/>
                <a:chOff x="119238" y="210663"/>
                <a:chExt cx="1345361" cy="1253936"/>
              </a:xfrm>
            </p:grpSpPr>
            <p:sp>
              <p:nvSpPr>
                <p:cNvPr id="704" name="Shape 440"/>
                <p:cNvSpPr/>
                <p:nvPr/>
              </p:nvSpPr>
              <p:spPr>
                <a:xfrm rot="1551354">
                  <a:off x="210663" y="210663"/>
                  <a:ext cx="1253936" cy="1253936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766225" hangingPunct="0"/>
                  <a:endParaRPr sz="1500" kern="0">
                    <a:solidFill>
                      <a:srgbClr val="2B2B2B"/>
                    </a:solidFill>
                    <a:latin typeface="Source Sans Pro"/>
                    <a:ea typeface="MS PGothic" pitchFamily="34" charset="-128"/>
                    <a:sym typeface="Source Sans Pro"/>
                  </a:endParaRPr>
                </a:p>
              </p:txBody>
            </p:sp>
            <p:sp>
              <p:nvSpPr>
                <p:cNvPr id="705" name="Shape 449"/>
                <p:cNvSpPr txBox="1"/>
                <p:nvPr/>
              </p:nvSpPr>
              <p:spPr>
                <a:xfrm>
                  <a:off x="119238" y="370421"/>
                  <a:ext cx="1244912" cy="8454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766225" hangingPunct="0">
                    <a:defRPr sz="200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defRPr>
                  </a:pPr>
                  <a:r>
                    <a:rPr sz="2000" kern="0" dirty="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rPr>
                    <a:t>Nota</a:t>
                  </a:r>
                </a:p>
                <a:p>
                  <a:pPr algn="ctr" defTabSz="766225" hangingPunct="0">
                    <a:defRPr sz="200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defRPr>
                  </a:pPr>
                  <a:r>
                    <a:rPr sz="2000" kern="0" dirty="0" err="1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rPr>
                    <a:t>Admisión</a:t>
                  </a:r>
                  <a:endParaRPr sz="2000" kern="0" dirty="0">
                    <a:solidFill>
                      <a:srgbClr val="FFFFFF"/>
                    </a:solidFill>
                    <a:latin typeface="linea-basic-10"/>
                    <a:ea typeface="linea-basic-10"/>
                    <a:cs typeface="linea-basic-10"/>
                    <a:sym typeface="linea-basic-10"/>
                  </a:endParaRPr>
                </a:p>
              </p:txBody>
            </p:sp>
          </p:grpSp>
        </p:grpSp>
        <p:sp>
          <p:nvSpPr>
            <p:cNvPr id="708" name="="/>
            <p:cNvSpPr txBox="1"/>
            <p:nvPr/>
          </p:nvSpPr>
          <p:spPr>
            <a:xfrm>
              <a:off x="1548565" y="868162"/>
              <a:ext cx="362489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 b="1"/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rPr>
                <a:t>=</a:t>
              </a:r>
            </a:p>
          </p:txBody>
        </p:sp>
        <p:sp>
          <p:nvSpPr>
            <p:cNvPr id="709" name="+"/>
            <p:cNvSpPr txBox="1"/>
            <p:nvPr/>
          </p:nvSpPr>
          <p:spPr>
            <a:xfrm>
              <a:off x="3351965" y="406527"/>
              <a:ext cx="362489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 b="1"/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rPr>
                <a:t>+</a:t>
              </a:r>
            </a:p>
          </p:txBody>
        </p:sp>
        <p:sp>
          <p:nvSpPr>
            <p:cNvPr id="710" name="+"/>
            <p:cNvSpPr txBox="1"/>
            <p:nvPr/>
          </p:nvSpPr>
          <p:spPr>
            <a:xfrm>
              <a:off x="5006979" y="689386"/>
              <a:ext cx="362489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 b="1"/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rPr>
                <a:t>+</a:t>
              </a:r>
            </a:p>
          </p:txBody>
        </p:sp>
        <p:sp>
          <p:nvSpPr>
            <p:cNvPr id="711" name="+"/>
            <p:cNvSpPr txBox="1"/>
            <p:nvPr/>
          </p:nvSpPr>
          <p:spPr>
            <a:xfrm>
              <a:off x="6755565" y="406527"/>
              <a:ext cx="362489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 b="1"/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34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0" animBg="1" advAuto="0"/>
      <p:bldP spid="674" grpId="0" animBg="1" advAuto="0"/>
      <p:bldP spid="675" grpId="0" animBg="1" advAuto="0"/>
      <p:bldP spid="678" grpId="0" animBg="1" advAuto="0"/>
      <p:bldP spid="681" grpId="0" animBg="1" advAuto="0"/>
      <p:bldP spid="684" grpId="0" animBg="1" advAuto="0"/>
      <p:bldP spid="687" grpId="0" animBg="1" advAuto="0"/>
      <p:bldP spid="712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" name="Group 1527"/>
          <p:cNvGrpSpPr/>
          <p:nvPr/>
        </p:nvGrpSpPr>
        <p:grpSpPr>
          <a:xfrm>
            <a:off x="3120798" y="2084158"/>
            <a:ext cx="2934946" cy="1987490"/>
            <a:chOff x="0" y="0"/>
            <a:chExt cx="3913259" cy="1987488"/>
          </a:xfrm>
        </p:grpSpPr>
        <p:sp>
          <p:nvSpPr>
            <p:cNvPr id="731" name="Shape 1524"/>
            <p:cNvSpPr/>
            <p:nvPr/>
          </p:nvSpPr>
          <p:spPr>
            <a:xfrm>
              <a:off x="0" y="-1"/>
              <a:ext cx="3913260" cy="198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extrusionOk="0">
                  <a:moveTo>
                    <a:pt x="0" y="10734"/>
                  </a:moveTo>
                  <a:cubicBezTo>
                    <a:pt x="1284" y="7771"/>
                    <a:pt x="2812" y="5321"/>
                    <a:pt x="4501" y="3457"/>
                  </a:cubicBezTo>
                  <a:cubicBezTo>
                    <a:pt x="6252" y="1522"/>
                    <a:pt x="8202" y="191"/>
                    <a:pt x="10263" y="19"/>
                  </a:cubicBezTo>
                  <a:cubicBezTo>
                    <a:pt x="12479" y="-166"/>
                    <a:pt x="14614" y="988"/>
                    <a:pt x="16531" y="2874"/>
                  </a:cubicBezTo>
                  <a:cubicBezTo>
                    <a:pt x="18448" y="4761"/>
                    <a:pt x="20180" y="7412"/>
                    <a:pt x="21600" y="10734"/>
                  </a:cubicBezTo>
                  <a:cubicBezTo>
                    <a:pt x="20228" y="13777"/>
                    <a:pt x="18610" y="16280"/>
                    <a:pt x="16832" y="18174"/>
                  </a:cubicBezTo>
                  <a:cubicBezTo>
                    <a:pt x="15023" y="20102"/>
                    <a:pt x="13013" y="21434"/>
                    <a:pt x="10898" y="21427"/>
                  </a:cubicBezTo>
                  <a:cubicBezTo>
                    <a:pt x="8775" y="21419"/>
                    <a:pt x="6766" y="20072"/>
                    <a:pt x="4948" y="18177"/>
                  </a:cubicBezTo>
                  <a:cubicBezTo>
                    <a:pt x="3123" y="16275"/>
                    <a:pt x="1447" y="13777"/>
                    <a:pt x="0" y="1073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66225" hangingPunct="0"/>
              <a:endParaRPr sz="1500"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endParaRPr>
            </a:p>
          </p:txBody>
        </p:sp>
        <p:graphicFrame>
          <p:nvGraphicFramePr>
            <p:cNvPr id="732" name="Chart 1525"/>
            <p:cNvGraphicFramePr/>
            <p:nvPr/>
          </p:nvGraphicFramePr>
          <p:xfrm>
            <a:off x="1248337" y="285437"/>
            <a:ext cx="1430894" cy="14308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33" name="Shape 1526"/>
            <p:cNvSpPr/>
            <p:nvPr/>
          </p:nvSpPr>
          <p:spPr>
            <a:xfrm>
              <a:off x="1531586" y="568686"/>
              <a:ext cx="850044" cy="85004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66225" hangingPunct="0"/>
              <a:endParaRPr sz="1500"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endParaRPr>
            </a:p>
          </p:txBody>
        </p:sp>
      </p:grpSp>
      <p:sp>
        <p:nvSpPr>
          <p:cNvPr id="735" name="Shape 1528"/>
          <p:cNvSpPr/>
          <p:nvPr/>
        </p:nvSpPr>
        <p:spPr>
          <a:xfrm>
            <a:off x="3012593" y="1883812"/>
            <a:ext cx="1179291" cy="691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9955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1"/>
            </a:solidFill>
            <a:miter lim="400000"/>
            <a:tailEnd type="oval"/>
          </a:ln>
        </p:spPr>
        <p:txBody>
          <a:bodyPr lIns="38309" tIns="38311" rIns="38309" bIns="38311" anchor="ctr"/>
          <a:lstStyle/>
          <a:p>
            <a:pPr defTabSz="766225" hangingPunct="0"/>
            <a:endParaRPr sz="15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736" name="Shape 1533"/>
          <p:cNvSpPr/>
          <p:nvPr/>
        </p:nvSpPr>
        <p:spPr>
          <a:xfrm>
            <a:off x="3035490" y="3628721"/>
            <a:ext cx="1199330" cy="66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486" y="21600"/>
                </a:lnTo>
                <a:lnTo>
                  <a:pt x="0" y="21600"/>
                </a:lnTo>
              </a:path>
            </a:pathLst>
          </a:custGeom>
          <a:ln w="25400">
            <a:solidFill>
              <a:schemeClr val="accent6"/>
            </a:solidFill>
            <a:miter lim="400000"/>
            <a:tailEnd type="oval"/>
          </a:ln>
        </p:spPr>
        <p:txBody>
          <a:bodyPr lIns="38309" tIns="38311" rIns="38309" bIns="38311" anchor="ctr"/>
          <a:lstStyle/>
          <a:p>
            <a:pPr defTabSz="766225" hangingPunct="0"/>
            <a:endParaRPr sz="15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737" name="Shape 1538"/>
          <p:cNvSpPr/>
          <p:nvPr/>
        </p:nvSpPr>
        <p:spPr>
          <a:xfrm>
            <a:off x="4968435" y="1885814"/>
            <a:ext cx="1141026" cy="6789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043" y="0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accent5"/>
            </a:solidFill>
            <a:miter lim="400000"/>
            <a:tailEnd type="oval"/>
          </a:ln>
        </p:spPr>
        <p:txBody>
          <a:bodyPr lIns="38309" tIns="38311" rIns="38309" bIns="38311" anchor="ctr"/>
          <a:lstStyle/>
          <a:p>
            <a:pPr defTabSz="766225" hangingPunct="0"/>
            <a:endParaRPr sz="15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738" name="Shape 1543"/>
          <p:cNvSpPr/>
          <p:nvPr/>
        </p:nvSpPr>
        <p:spPr>
          <a:xfrm>
            <a:off x="5006665" y="3582696"/>
            <a:ext cx="1109742" cy="711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653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2"/>
            </a:solidFill>
            <a:miter lim="400000"/>
            <a:tailEnd type="oval"/>
          </a:ln>
        </p:spPr>
        <p:txBody>
          <a:bodyPr lIns="38309" tIns="38311" rIns="38309" bIns="38311" anchor="ctr"/>
          <a:lstStyle/>
          <a:p>
            <a:pPr defTabSz="766225" hangingPunct="0"/>
            <a:endParaRPr sz="15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grpSp>
        <p:nvGrpSpPr>
          <p:cNvPr id="741" name="Group 14"/>
          <p:cNvGrpSpPr/>
          <p:nvPr/>
        </p:nvGrpSpPr>
        <p:grpSpPr>
          <a:xfrm>
            <a:off x="6265996" y="1628800"/>
            <a:ext cx="2844953" cy="1270001"/>
            <a:chOff x="0" y="0"/>
            <a:chExt cx="3793269" cy="1270000"/>
          </a:xfrm>
        </p:grpSpPr>
        <p:sp>
          <p:nvSpPr>
            <p:cNvPr id="739" name="Rectangle 15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900" b="1">
                  <a:solidFill>
                    <a:schemeClr val="accent5"/>
                  </a:solidFill>
                </a:defRPr>
              </a:lvl1pPr>
            </a:lstStyle>
            <a:p>
              <a:pPr defTabSz="766225" hangingPunct="0"/>
              <a:r>
                <a:rPr lang="es-ES" kern="0" dirty="0" smtClean="0">
                  <a:solidFill>
                    <a:srgbClr val="F42D3A"/>
                  </a:solidFill>
                  <a:latin typeface="Source Sans Pro"/>
                  <a:ea typeface="MS PGothic" pitchFamily="34" charset="-128"/>
                  <a:sym typeface="Source Sans Pro"/>
                </a:rPr>
                <a:t>33</a:t>
              </a:r>
              <a:r>
                <a:rPr kern="0" dirty="0" smtClean="0">
                  <a:solidFill>
                    <a:srgbClr val="F42D3A"/>
                  </a:solidFill>
                  <a:latin typeface="Source Sans Pro"/>
                  <a:ea typeface="MS PGothic" pitchFamily="34" charset="-128"/>
                  <a:sym typeface="Source Sans Pro"/>
                </a:rPr>
                <a:t>%</a:t>
              </a:r>
              <a:endParaRPr kern="0" dirty="0">
                <a:solidFill>
                  <a:srgbClr val="F42D3A"/>
                </a:solidFill>
                <a:latin typeface="Source Sans Pro"/>
                <a:ea typeface="MS PGothic" pitchFamily="34" charset="-128"/>
                <a:sym typeface="Source Sans Pro"/>
              </a:endParaRPr>
            </a:p>
          </p:txBody>
        </p:sp>
        <p:sp>
          <p:nvSpPr>
            <p:cNvPr id="740" name="Group 16"/>
            <p:cNvSpPr/>
            <p:nvPr/>
          </p:nvSpPr>
          <p:spPr>
            <a:xfrm>
              <a:off x="1005701" y="72008"/>
              <a:ext cx="2787568" cy="34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b="1">
                  <a:solidFill>
                    <a:schemeClr val="accent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766225" hangingPunct="0"/>
              <a:r>
                <a:rPr kern="0" dirty="0" err="1">
                  <a:solidFill>
                    <a:srgbClr val="F42D3A"/>
                  </a:solidFill>
                </a:rPr>
                <a:t>Opcionalidad</a:t>
              </a:r>
              <a:endParaRPr kern="0" dirty="0">
                <a:solidFill>
                  <a:srgbClr val="F42D3A"/>
                </a:solidFill>
              </a:endParaRPr>
            </a:p>
          </p:txBody>
        </p:sp>
      </p:grpSp>
      <p:grpSp>
        <p:nvGrpSpPr>
          <p:cNvPr id="746" name="Group 19"/>
          <p:cNvGrpSpPr/>
          <p:nvPr/>
        </p:nvGrpSpPr>
        <p:grpSpPr>
          <a:xfrm>
            <a:off x="5940152" y="3938348"/>
            <a:ext cx="3024336" cy="1270002"/>
            <a:chOff x="-529207" y="0"/>
            <a:chExt cx="4032445" cy="1270001"/>
          </a:xfrm>
        </p:grpSpPr>
        <p:sp>
          <p:nvSpPr>
            <p:cNvPr id="742" name="Rectangle 20"/>
            <p:cNvSpPr/>
            <p:nvPr/>
          </p:nvSpPr>
          <p:spPr>
            <a:xfrm>
              <a:off x="0" y="0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>
                  <a:solidFill>
                    <a:schemeClr val="accent2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pPr defTabSz="766225" hangingPunct="0"/>
              <a:endParaRPr kern="0" dirty="0">
                <a:solidFill>
                  <a:srgbClr val="FA891E"/>
                </a:solidFill>
              </a:endParaRPr>
            </a:p>
          </p:txBody>
        </p:sp>
        <p:grpSp>
          <p:nvGrpSpPr>
            <p:cNvPr id="745" name="Group 21"/>
            <p:cNvGrpSpPr/>
            <p:nvPr/>
          </p:nvGrpSpPr>
          <p:grpSpPr>
            <a:xfrm>
              <a:off x="-529207" y="256842"/>
              <a:ext cx="4032445" cy="783273"/>
              <a:chOff x="-740719" y="216202"/>
              <a:chExt cx="4032443" cy="783268"/>
            </a:xfrm>
          </p:grpSpPr>
          <p:sp>
            <p:nvSpPr>
              <p:cNvPr id="743" name="TextBox 22"/>
              <p:cNvSpPr/>
              <p:nvPr/>
            </p:nvSpPr>
            <p:spPr>
              <a:xfrm>
                <a:off x="-740719" y="519344"/>
                <a:ext cx="4032443" cy="480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766225" hangingPunct="0">
                  <a:lnSpc>
                    <a:spcPct val="120000"/>
                  </a:lnSpc>
                  <a:defRPr sz="1200">
                    <a:solidFill>
                      <a:srgbClr val="2B2B2B">
                        <a:alpha val="60000"/>
                      </a:srgbClr>
                    </a:solidFill>
                  </a:defRPr>
                </a:pPr>
                <a:r>
                  <a:rPr sz="1050" b="1" kern="0" dirty="0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La DURACIÓN del </a:t>
                </a:r>
                <a:r>
                  <a:rPr sz="1050" b="1" kern="0" dirty="0" err="1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examen</a:t>
                </a:r>
                <a:r>
                  <a:rPr sz="1050" b="1" kern="0" dirty="0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: 90 </a:t>
                </a:r>
                <a:r>
                  <a:rPr sz="1050" b="1" kern="0" dirty="0" err="1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minutos</a:t>
                </a:r>
                <a:endParaRPr sz="1050"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  <a:p>
                <a:pPr defTabSz="766225" hangingPunct="0">
                  <a:lnSpc>
                    <a:spcPct val="120000"/>
                  </a:lnSpc>
                  <a:defRPr sz="1200">
                    <a:solidFill>
                      <a:srgbClr val="2B2B2B">
                        <a:alpha val="60000"/>
                      </a:srgbClr>
                    </a:solidFill>
                  </a:defRPr>
                </a:pPr>
                <a:r>
                  <a:rPr sz="1050" b="1" kern="0" dirty="0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El DESCANSO entre </a:t>
                </a:r>
                <a:r>
                  <a:rPr sz="1050" b="1" kern="0" dirty="0" err="1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exámenes</a:t>
                </a:r>
                <a:r>
                  <a:rPr sz="1050" b="1" kern="0" dirty="0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: 60 </a:t>
                </a:r>
                <a:r>
                  <a:rPr sz="1050" b="1" kern="0" dirty="0" err="1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minutos</a:t>
                </a:r>
                <a:endParaRPr sz="1050"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744" name="Title 1"/>
              <p:cNvSpPr/>
              <p:nvPr/>
            </p:nvSpPr>
            <p:spPr>
              <a:xfrm>
                <a:off x="-164656" y="216202"/>
                <a:ext cx="2787569" cy="313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defRPr b="1">
                    <a:solidFill>
                      <a:schemeClr val="accent2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pPr defTabSz="766225" hangingPunct="0"/>
                <a:r>
                  <a:rPr sz="1600" kern="0" dirty="0">
                    <a:solidFill>
                      <a:srgbClr val="FA891E"/>
                    </a:solidFill>
                  </a:rPr>
                  <a:t>NO CAMBIA</a:t>
                </a:r>
              </a:p>
            </p:txBody>
          </p:sp>
        </p:grpSp>
      </p:grpSp>
      <p:grpSp>
        <p:nvGrpSpPr>
          <p:cNvPr id="749" name="Group 24"/>
          <p:cNvGrpSpPr/>
          <p:nvPr/>
        </p:nvGrpSpPr>
        <p:grpSpPr>
          <a:xfrm>
            <a:off x="679944" y="1628800"/>
            <a:ext cx="3053848" cy="1270001"/>
            <a:chOff x="0" y="0"/>
            <a:chExt cx="4071796" cy="1270000"/>
          </a:xfrm>
        </p:grpSpPr>
        <p:sp>
          <p:nvSpPr>
            <p:cNvPr id="747" name="Rectangle 25"/>
            <p:cNvSpPr/>
            <p:nvPr/>
          </p:nvSpPr>
          <p:spPr>
            <a:xfrm>
              <a:off x="2801795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3600">
                  <a:solidFill>
                    <a:schemeClr val="accent1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pPr defTabSz="766225" hangingPunct="0"/>
              <a:r>
                <a:rPr kern="0">
                  <a:solidFill>
                    <a:srgbClr val="F49E14"/>
                  </a:solidFill>
                </a:rPr>
                <a:t>1</a:t>
              </a:r>
            </a:p>
          </p:txBody>
        </p:sp>
        <p:sp>
          <p:nvSpPr>
            <p:cNvPr id="748" name="Group 26"/>
            <p:cNvSpPr/>
            <p:nvPr/>
          </p:nvSpPr>
          <p:spPr>
            <a:xfrm>
              <a:off x="0" y="467359"/>
              <a:ext cx="2787568" cy="30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90000"/>
                </a:lnSpc>
                <a:defRPr b="1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766225" hangingPunct="0"/>
              <a:r>
                <a:rPr sz="1500" kern="0">
                  <a:solidFill>
                    <a:srgbClr val="F49E14"/>
                  </a:solidFill>
                </a:rPr>
                <a:t>única opción</a:t>
              </a:r>
            </a:p>
          </p:txBody>
        </p:sp>
      </p:grpSp>
      <p:grpSp>
        <p:nvGrpSpPr>
          <p:cNvPr id="754" name="Group 29"/>
          <p:cNvGrpSpPr/>
          <p:nvPr/>
        </p:nvGrpSpPr>
        <p:grpSpPr>
          <a:xfrm>
            <a:off x="696483" y="4149080"/>
            <a:ext cx="3227445" cy="1422146"/>
            <a:chOff x="0" y="0"/>
            <a:chExt cx="4303257" cy="1422145"/>
          </a:xfrm>
        </p:grpSpPr>
        <p:sp>
          <p:nvSpPr>
            <p:cNvPr id="750" name="Rectangle 30"/>
            <p:cNvSpPr/>
            <p:nvPr/>
          </p:nvSpPr>
          <p:spPr>
            <a:xfrm>
              <a:off x="303325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3600">
                  <a:solidFill>
                    <a:schemeClr val="accent6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pPr defTabSz="766225" hangingPunct="0"/>
              <a:endParaRPr kern="0" dirty="0">
                <a:solidFill>
                  <a:srgbClr val="CE174A"/>
                </a:solidFill>
              </a:endParaRPr>
            </a:p>
          </p:txBody>
        </p:sp>
        <p:grpSp>
          <p:nvGrpSpPr>
            <p:cNvPr id="753" name="Group 31"/>
            <p:cNvGrpSpPr/>
            <p:nvPr/>
          </p:nvGrpSpPr>
          <p:grpSpPr>
            <a:xfrm>
              <a:off x="0" y="40639"/>
              <a:ext cx="3742387" cy="1381506"/>
              <a:chOff x="0" y="0"/>
              <a:chExt cx="3742386" cy="1381498"/>
            </a:xfrm>
          </p:grpSpPr>
          <p:sp>
            <p:nvSpPr>
              <p:cNvPr id="751" name="TextBox 32"/>
              <p:cNvSpPr/>
              <p:nvPr/>
            </p:nvSpPr>
            <p:spPr>
              <a:xfrm>
                <a:off x="0" y="328910"/>
                <a:ext cx="3742386" cy="1052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lnSpc>
                    <a:spcPct val="120000"/>
                  </a:lnSpc>
                  <a:defRPr sz="1200">
                    <a:solidFill>
                      <a:srgbClr val="2B2B2B">
                        <a:alpha val="60000"/>
                      </a:srgbClr>
                    </a:solidFill>
                  </a:defRPr>
                </a:lvl1pPr>
              </a:lstStyle>
              <a:p>
                <a:pPr defTabSz="766225" hangingPunct="0"/>
                <a:r>
                  <a:rPr sz="1300" b="1" kern="0" dirty="0" err="1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equilibradas</a:t>
                </a:r>
                <a:r>
                  <a:rPr sz="1300" b="1" kern="0" dirty="0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 de </a:t>
                </a:r>
                <a:r>
                  <a:rPr sz="1300" b="1" kern="0" dirty="0" err="1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todo</a:t>
                </a:r>
                <a:r>
                  <a:rPr sz="1300" b="1" kern="0" dirty="0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 el </a:t>
                </a:r>
                <a:r>
                  <a:rPr sz="1300" b="1" kern="0" dirty="0" err="1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programa</a:t>
                </a:r>
                <a:r>
                  <a:rPr sz="1300" b="1" kern="0" dirty="0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 que </a:t>
                </a:r>
                <a:r>
                  <a:rPr sz="1300" b="1" kern="0" dirty="0" err="1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garantizan</a:t>
                </a:r>
                <a:r>
                  <a:rPr sz="1300" b="1" kern="0" dirty="0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 que se </a:t>
                </a:r>
                <a:r>
                  <a:rPr sz="1300" b="1" kern="0" dirty="0" err="1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podrá</a:t>
                </a:r>
                <a:r>
                  <a:rPr sz="1300" b="1" kern="0" dirty="0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 </a:t>
                </a:r>
                <a:r>
                  <a:rPr sz="1300" b="1" kern="0" dirty="0" err="1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obtener</a:t>
                </a:r>
                <a:r>
                  <a:rPr sz="1300" b="1" kern="0" dirty="0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 la nota </a:t>
                </a:r>
                <a:r>
                  <a:rPr sz="1300" b="1" kern="0" dirty="0" err="1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máxima</a:t>
                </a:r>
                <a:r>
                  <a:rPr sz="1300" b="1" kern="0" dirty="0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 </a:t>
                </a:r>
                <a:r>
                  <a:rPr sz="1300" b="1" kern="0" dirty="0" err="1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habiendo</a:t>
                </a:r>
                <a:r>
                  <a:rPr sz="1300" b="1" kern="0" dirty="0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 </a:t>
                </a:r>
                <a:r>
                  <a:rPr sz="1300" b="1" kern="0" dirty="0" err="1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estudiado</a:t>
                </a:r>
                <a:r>
                  <a:rPr sz="1300" b="1" kern="0" dirty="0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 2/3 del </a:t>
                </a:r>
                <a:r>
                  <a:rPr sz="1300" b="1" kern="0" dirty="0" err="1">
                    <a:solidFill>
                      <a:schemeClr val="tx1">
                        <a:alpha val="60000"/>
                      </a:scheme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programa</a:t>
                </a:r>
                <a:endParaRPr sz="1300" b="1" kern="0" dirty="0">
                  <a:solidFill>
                    <a:schemeClr val="tx1">
                      <a:alpha val="60000"/>
                    </a:schemeClr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752" name="Title 1"/>
              <p:cNvSpPr/>
              <p:nvPr/>
            </p:nvSpPr>
            <p:spPr>
              <a:xfrm>
                <a:off x="0" y="0"/>
                <a:ext cx="2787568" cy="300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lnSpc>
                    <a:spcPct val="90000"/>
                  </a:lnSpc>
                  <a:defRPr b="1">
                    <a:solidFill>
                      <a:schemeClr val="accent6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pPr defTabSz="766225" hangingPunct="0"/>
                <a:r>
                  <a:rPr sz="1500" kern="0">
                    <a:solidFill>
                      <a:srgbClr val="CE174A"/>
                    </a:solidFill>
                  </a:rPr>
                  <a:t>PREGUNTAS</a:t>
                </a:r>
              </a:p>
            </p:txBody>
          </p:sp>
        </p:grpSp>
      </p:grpSp>
      <p:sp>
        <p:nvSpPr>
          <p:cNvPr id="756" name="Title 1"/>
          <p:cNvSpPr txBox="1"/>
          <p:nvPr/>
        </p:nvSpPr>
        <p:spPr>
          <a:xfrm>
            <a:off x="0" y="332656"/>
            <a:ext cx="9143999" cy="63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309" tIns="38311" rIns="38309" bIns="38311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225" hangingPunct="0"/>
            <a:r>
              <a:rPr kern="0">
                <a:solidFill>
                  <a:srgbClr val="2B2B2B"/>
                </a:solidFill>
              </a:rPr>
              <a:t>Estructura</a:t>
            </a:r>
            <a:r>
              <a:rPr kern="0" dirty="0">
                <a:solidFill>
                  <a:srgbClr val="2B2B2B"/>
                </a:solidFill>
              </a:rPr>
              <a:t> del </a:t>
            </a:r>
            <a:r>
              <a:rPr kern="0" dirty="0" err="1">
                <a:solidFill>
                  <a:srgbClr val="2B2B2B"/>
                </a:solidFill>
              </a:rPr>
              <a:t>Examen</a:t>
            </a:r>
            <a:endParaRPr kern="0" dirty="0">
              <a:solidFill>
                <a:srgbClr val="2B2B2B"/>
              </a:solidFill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796136" y="6021288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123989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" grpId="0" animBg="1" advAuto="0"/>
      <p:bldP spid="735" grpId="0" animBg="1" advAuto="0"/>
      <p:bldP spid="736" grpId="0" animBg="1" advAuto="0"/>
      <p:bldP spid="737" grpId="0" animBg="1" advAuto="0"/>
      <p:bldP spid="738" grpId="0" animBg="1" advAuto="0"/>
      <p:bldP spid="741" grpId="0" animBg="1" advAuto="0"/>
      <p:bldP spid="746" grpId="0" animBg="1" advAuto="0"/>
      <p:bldP spid="749" grpId="0" animBg="1" advAuto="0"/>
      <p:bldP spid="754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Oval 1"/>
          <p:cNvSpPr/>
          <p:nvPr/>
        </p:nvSpPr>
        <p:spPr>
          <a:xfrm>
            <a:off x="4625877" y="3478876"/>
            <a:ext cx="1993506" cy="2658009"/>
          </a:xfrm>
          <a:prstGeom prst="ellipse">
            <a:avLst/>
          </a:prstGeom>
          <a:solidFill>
            <a:schemeClr val="accent1">
              <a:alpha val="91000"/>
            </a:schemeClr>
          </a:solidFill>
          <a:ln w="12700">
            <a:miter lim="400000"/>
          </a:ln>
        </p:spPr>
        <p:txBody>
          <a:bodyPr lIns="38309" tIns="38311" rIns="38309" bIns="38311" anchor="ctr"/>
          <a:lstStyle/>
          <a:p>
            <a:pPr algn="ctr" defTabSz="766225" hangingPunct="0">
              <a:defRPr sz="900">
                <a:solidFill>
                  <a:srgbClr val="FFFFFF"/>
                </a:solidFill>
              </a:defRPr>
            </a:pPr>
            <a:endParaRPr sz="8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849" name="Oval 2"/>
          <p:cNvSpPr/>
          <p:nvPr/>
        </p:nvSpPr>
        <p:spPr>
          <a:xfrm>
            <a:off x="6147874" y="1858897"/>
            <a:ext cx="2653534" cy="3240001"/>
          </a:xfrm>
          <a:prstGeom prst="ellipse">
            <a:avLst/>
          </a:prstGeom>
          <a:solidFill>
            <a:schemeClr val="accent6">
              <a:alpha val="91000"/>
            </a:schemeClr>
          </a:solidFill>
          <a:ln w="12700">
            <a:miter lim="400000"/>
          </a:ln>
        </p:spPr>
        <p:txBody>
          <a:bodyPr lIns="38309" tIns="38311" rIns="38309" bIns="38311" anchor="ctr"/>
          <a:lstStyle/>
          <a:p>
            <a:pPr algn="ctr" defTabSz="766225" hangingPunct="0">
              <a:defRPr sz="900">
                <a:solidFill>
                  <a:srgbClr val="FFFFFF"/>
                </a:solidFill>
              </a:defRPr>
            </a:pPr>
            <a:endParaRPr sz="8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850" name="Group 3"/>
          <p:cNvSpPr/>
          <p:nvPr/>
        </p:nvSpPr>
        <p:spPr>
          <a:xfrm>
            <a:off x="7362868" y="3309598"/>
            <a:ext cx="952500" cy="1270001"/>
          </a:xfrm>
          <a:prstGeom prst="lin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153" tIns="19153" rIns="19153" bIns="19153">
            <a:spAutoFit/>
          </a:bodyPr>
          <a:lstStyle>
            <a:lvl1pPr algn="ctr">
              <a:defRPr sz="2900" b="1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225" hangingPunct="0"/>
            <a:r>
              <a:rPr kern="0" dirty="0"/>
              <a:t>PREINSCRIPCIÓN</a:t>
            </a:r>
          </a:p>
        </p:txBody>
      </p:sp>
      <p:sp>
        <p:nvSpPr>
          <p:cNvPr id="851" name="Group 6"/>
          <p:cNvSpPr/>
          <p:nvPr/>
        </p:nvSpPr>
        <p:spPr>
          <a:xfrm>
            <a:off x="5608810" y="4595731"/>
            <a:ext cx="952500" cy="1270001"/>
          </a:xfrm>
          <a:prstGeom prst="lin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153" tIns="19153" rIns="19153" bIns="19153">
            <a:spAutoFit/>
          </a:bodyPr>
          <a:lstStyle/>
          <a:p>
            <a:pPr algn="ctr" defTabSz="766225" hangingPunct="0">
              <a:defRPr sz="2400" b="1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2000" b="1" kern="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NUEVAS</a:t>
            </a:r>
          </a:p>
          <a:p>
            <a:pPr algn="ctr" defTabSz="766225" hangingPunct="0">
              <a:defRPr sz="2400" b="1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2000" b="1" kern="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FECHAS</a:t>
            </a:r>
          </a:p>
        </p:txBody>
      </p:sp>
      <p:grpSp>
        <p:nvGrpSpPr>
          <p:cNvPr id="854" name="Group 9"/>
          <p:cNvGrpSpPr/>
          <p:nvPr/>
        </p:nvGrpSpPr>
        <p:grpSpPr>
          <a:xfrm>
            <a:off x="1062347" y="3000340"/>
            <a:ext cx="2088357" cy="1507720"/>
            <a:chOff x="40302" y="0"/>
            <a:chExt cx="2784474" cy="1507719"/>
          </a:xfrm>
        </p:grpSpPr>
        <p:sp>
          <p:nvSpPr>
            <p:cNvPr id="852" name="Rectangle 11"/>
            <p:cNvSpPr/>
            <p:nvPr/>
          </p:nvSpPr>
          <p:spPr>
            <a:xfrm>
              <a:off x="40302" y="0"/>
              <a:ext cx="2499600" cy="307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</a:rPr>
                <a:t>fase ordinaria</a:t>
              </a:r>
            </a:p>
          </p:txBody>
        </p:sp>
        <p:sp>
          <p:nvSpPr>
            <p:cNvPr id="853" name="TextBox 12"/>
            <p:cNvSpPr/>
            <p:nvPr/>
          </p:nvSpPr>
          <p:spPr>
            <a:xfrm>
              <a:off x="1554775" y="2377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800">
                  <a:solidFill>
                    <a:schemeClr val="accent6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pPr defTabSz="766225" hangingPunct="0"/>
              <a:r>
                <a:rPr lang="es-ES" kern="0" dirty="0" smtClean="0">
                  <a:solidFill>
                    <a:srgbClr val="CE174A"/>
                  </a:solidFill>
                </a:rPr>
                <a:t>23</a:t>
              </a:r>
              <a:r>
                <a:rPr kern="0" dirty="0" smtClean="0">
                  <a:solidFill>
                    <a:srgbClr val="CE174A"/>
                  </a:solidFill>
                </a:rPr>
                <a:t> </a:t>
              </a:r>
              <a:r>
                <a:rPr kern="0" dirty="0">
                  <a:solidFill>
                    <a:srgbClr val="CE174A"/>
                  </a:solidFill>
                </a:rPr>
                <a:t>de </a:t>
              </a:r>
              <a:r>
                <a:rPr kern="0" dirty="0" err="1" smtClean="0">
                  <a:solidFill>
                    <a:srgbClr val="CE174A"/>
                  </a:solidFill>
                </a:rPr>
                <a:t>ju</a:t>
              </a:r>
              <a:r>
                <a:rPr lang="es-ES" kern="0" dirty="0" err="1" smtClean="0">
                  <a:solidFill>
                    <a:srgbClr val="CE174A"/>
                  </a:solidFill>
                </a:rPr>
                <a:t>nio</a:t>
              </a:r>
              <a:r>
                <a:rPr kern="0" dirty="0" smtClean="0">
                  <a:solidFill>
                    <a:srgbClr val="CE174A"/>
                  </a:solidFill>
                </a:rPr>
                <a:t> </a:t>
              </a:r>
              <a:r>
                <a:rPr kern="0" dirty="0">
                  <a:solidFill>
                    <a:srgbClr val="CE174A"/>
                  </a:solidFill>
                </a:rPr>
                <a:t>de </a:t>
              </a:r>
              <a:r>
                <a:rPr kern="0" dirty="0" smtClean="0">
                  <a:solidFill>
                    <a:srgbClr val="CE174A"/>
                  </a:solidFill>
                </a:rPr>
                <a:t>202</a:t>
              </a:r>
              <a:r>
                <a:rPr lang="es-ES" kern="0" dirty="0" smtClean="0">
                  <a:solidFill>
                    <a:srgbClr val="CE174A"/>
                  </a:solidFill>
                </a:rPr>
                <a:t>2</a:t>
              </a:r>
            </a:p>
          </p:txBody>
        </p:sp>
      </p:grpSp>
      <p:sp>
        <p:nvSpPr>
          <p:cNvPr id="858" name="TextBox 17"/>
          <p:cNvSpPr txBox="1"/>
          <p:nvPr/>
        </p:nvSpPr>
        <p:spPr>
          <a:xfrm>
            <a:off x="1066439" y="2433157"/>
            <a:ext cx="4224335" cy="385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309" tIns="38311" rIns="38309" bIns="38311">
            <a:spAutoFit/>
          </a:bodyPr>
          <a:lstStyle>
            <a:lvl1pPr>
              <a:defRPr sz="2000" b="1" spc="600">
                <a:solidFill>
                  <a:srgbClr val="222222">
                    <a:alpha val="50000"/>
                  </a:srgbClr>
                </a:solidFill>
              </a:defRPr>
            </a:lvl1pPr>
          </a:lstStyle>
          <a:p>
            <a:pPr defTabSz="766225" hangingPunct="0"/>
            <a:r>
              <a:rPr kern="0">
                <a:latin typeface="Source Sans Pro"/>
                <a:ea typeface="MS PGothic" pitchFamily="34" charset="-128"/>
                <a:sym typeface="Source Sans Pro"/>
              </a:rPr>
              <a:t>Fecha de publicación</a:t>
            </a:r>
          </a:p>
        </p:txBody>
      </p:sp>
      <p:sp>
        <p:nvSpPr>
          <p:cNvPr id="859" name="Title 1"/>
          <p:cNvSpPr txBox="1"/>
          <p:nvPr/>
        </p:nvSpPr>
        <p:spPr>
          <a:xfrm>
            <a:off x="662957" y="735839"/>
            <a:ext cx="7818121" cy="63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309" tIns="38311" rIns="38309" bIns="38311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225" hangingPunct="0"/>
            <a:r>
              <a:rPr kern="0">
                <a:solidFill>
                  <a:srgbClr val="2B2B2B"/>
                </a:solidFill>
              </a:rPr>
              <a:t>Calificaciones</a:t>
            </a:r>
          </a:p>
        </p:txBody>
      </p:sp>
    </p:spTree>
    <p:extLst>
      <p:ext uri="{BB962C8B-B14F-4D97-AF65-F5344CB8AC3E}">
        <p14:creationId xmlns:p14="http://schemas.microsoft.com/office/powerpoint/2010/main" val="9800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7054454" y="2016125"/>
            <a:ext cx="1619250" cy="2159000"/>
          </a:xfrm>
          <a:prstGeom prst="ellipse">
            <a:avLst/>
          </a:prstGeom>
          <a:noFill/>
          <a:ln w="6985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rIns="45719" anchor="ctr"/>
          <a:lstStyle/>
          <a:p>
            <a:pPr algn="ctr" eaLnBrk="1" hangingPunct="1"/>
            <a:endParaRPr lang="en-US" altLang="en-US" sz="3500">
              <a:solidFill>
                <a:srgbClr val="FFFFFF"/>
              </a:solidFill>
            </a:endParaRPr>
          </a:p>
        </p:txBody>
      </p:sp>
      <p:sp>
        <p:nvSpPr>
          <p:cNvPr id="16388" name="Oval 1"/>
          <p:cNvSpPr>
            <a:spLocks noChangeArrowheads="1"/>
          </p:cNvSpPr>
          <p:nvPr/>
        </p:nvSpPr>
        <p:spPr bwMode="auto">
          <a:xfrm>
            <a:off x="2196704" y="1987550"/>
            <a:ext cx="1619250" cy="2160588"/>
          </a:xfrm>
          <a:prstGeom prst="ellipse">
            <a:avLst/>
          </a:prstGeom>
          <a:noFill/>
          <a:ln w="6985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rIns="45719" anchor="ctr"/>
          <a:lstStyle/>
          <a:p>
            <a:pPr algn="ctr" eaLnBrk="1" hangingPunct="1"/>
            <a:endParaRPr lang="en-US" altLang="en-US" sz="3500">
              <a:solidFill>
                <a:srgbClr val="FFFFFF"/>
              </a:solidFill>
            </a:endParaRPr>
          </a:p>
        </p:txBody>
      </p:sp>
      <p:sp>
        <p:nvSpPr>
          <p:cNvPr id="16389" name="Oval 2"/>
          <p:cNvSpPr>
            <a:spLocks noChangeArrowheads="1"/>
          </p:cNvSpPr>
          <p:nvPr/>
        </p:nvSpPr>
        <p:spPr bwMode="auto">
          <a:xfrm>
            <a:off x="3815954" y="1987550"/>
            <a:ext cx="1619250" cy="2160588"/>
          </a:xfrm>
          <a:prstGeom prst="ellipse">
            <a:avLst/>
          </a:prstGeom>
          <a:noFill/>
          <a:ln w="6985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rIns="45719" anchor="ctr"/>
          <a:lstStyle/>
          <a:p>
            <a:pPr algn="ctr" eaLnBrk="1" hangingPunct="1"/>
            <a:endParaRPr lang="en-US" altLang="en-US" sz="3500">
              <a:solidFill>
                <a:srgbClr val="FFFFFF"/>
              </a:solidFill>
            </a:endParaRPr>
          </a:p>
        </p:txBody>
      </p:sp>
      <p:sp>
        <p:nvSpPr>
          <p:cNvPr id="16390" name="Oval 3"/>
          <p:cNvSpPr>
            <a:spLocks noChangeArrowheads="1"/>
          </p:cNvSpPr>
          <p:nvPr/>
        </p:nvSpPr>
        <p:spPr bwMode="auto">
          <a:xfrm>
            <a:off x="5435204" y="1987550"/>
            <a:ext cx="1619250" cy="2160588"/>
          </a:xfrm>
          <a:prstGeom prst="ellipse">
            <a:avLst/>
          </a:prstGeom>
          <a:noFill/>
          <a:ln w="6985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rIns="45719" anchor="ctr"/>
          <a:lstStyle/>
          <a:p>
            <a:pPr algn="ctr" eaLnBrk="1" hangingPunct="1"/>
            <a:endParaRPr lang="en-US" altLang="en-US" sz="3500">
              <a:solidFill>
                <a:srgbClr val="FFFFFF"/>
              </a:solidFill>
            </a:endParaRPr>
          </a:p>
        </p:txBody>
      </p:sp>
      <p:sp>
        <p:nvSpPr>
          <p:cNvPr id="865" name="Arc 4"/>
          <p:cNvSpPr/>
          <p:nvPr/>
        </p:nvSpPr>
        <p:spPr>
          <a:xfrm rot="10800000">
            <a:off x="5436394" y="1989139"/>
            <a:ext cx="1618060" cy="110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0" h="21309" extrusionOk="0">
                <a:moveTo>
                  <a:pt x="21446" y="0"/>
                </a:moveTo>
                <a:lnTo>
                  <a:pt x="21446" y="0"/>
                </a:lnTo>
                <a:cubicBezTo>
                  <a:pt x="21600" y="11466"/>
                  <a:pt x="16925" y="21003"/>
                  <a:pt x="11004" y="21301"/>
                </a:cubicBezTo>
                <a:cubicBezTo>
                  <a:pt x="5083" y="21600"/>
                  <a:pt x="158" y="12547"/>
                  <a:pt x="4" y="1081"/>
                </a:cubicBezTo>
                <a:cubicBezTo>
                  <a:pt x="1" y="901"/>
                  <a:pt x="0" y="721"/>
                  <a:pt x="0" y="541"/>
                </a:cubicBezTo>
              </a:path>
            </a:pathLst>
          </a:custGeom>
          <a:ln w="57150" cap="rnd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500"/>
            </a:pPr>
            <a:endParaRPr sz="3500">
              <a:latin typeface="+mn-lt"/>
              <a:cs typeface="+mn-cs"/>
            </a:endParaRPr>
          </a:p>
        </p:txBody>
      </p:sp>
      <p:sp>
        <p:nvSpPr>
          <p:cNvPr id="16392" name="Oval 5"/>
          <p:cNvSpPr>
            <a:spLocks noChangeArrowheads="1"/>
          </p:cNvSpPr>
          <p:nvPr/>
        </p:nvSpPr>
        <p:spPr bwMode="auto">
          <a:xfrm>
            <a:off x="576263" y="1987550"/>
            <a:ext cx="1620441" cy="2160588"/>
          </a:xfrm>
          <a:prstGeom prst="ellipse">
            <a:avLst/>
          </a:prstGeom>
          <a:noFill/>
          <a:ln w="6985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rIns="45719" anchor="ctr"/>
          <a:lstStyle/>
          <a:p>
            <a:pPr algn="ctr" eaLnBrk="1" hangingPunct="1"/>
            <a:endParaRPr lang="en-US" altLang="en-US" sz="3500">
              <a:solidFill>
                <a:srgbClr val="FFFFFF"/>
              </a:solidFill>
            </a:endParaRPr>
          </a:p>
        </p:txBody>
      </p:sp>
      <p:sp>
        <p:nvSpPr>
          <p:cNvPr id="16393" name="Arc 6"/>
          <p:cNvSpPr>
            <a:spLocks/>
          </p:cNvSpPr>
          <p:nvPr/>
        </p:nvSpPr>
        <p:spPr bwMode="auto">
          <a:xfrm>
            <a:off x="577454" y="3055939"/>
            <a:ext cx="1618059" cy="11001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418"/>
                </a:moveTo>
                <a:cubicBezTo>
                  <a:pt x="21600" y="12117"/>
                  <a:pt x="16765" y="21600"/>
                  <a:pt x="10800" y="21600"/>
                </a:cubicBezTo>
                <a:cubicBezTo>
                  <a:pt x="4835" y="21600"/>
                  <a:pt x="0" y="12117"/>
                  <a:pt x="0" y="418"/>
                </a:cubicBezTo>
                <a:cubicBezTo>
                  <a:pt x="0" y="279"/>
                  <a:pt x="1" y="139"/>
                  <a:pt x="2" y="0"/>
                </a:cubicBezTo>
              </a:path>
            </a:pathLst>
          </a:custGeom>
          <a:noFill/>
          <a:ln w="57150" cap="rnd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rIns="45719" anchor="ctr"/>
          <a:lstStyle/>
          <a:p>
            <a:endParaRPr lang="es-ES"/>
          </a:p>
        </p:txBody>
      </p:sp>
      <p:sp>
        <p:nvSpPr>
          <p:cNvPr id="16394" name="Arc 7"/>
          <p:cNvSpPr>
            <a:spLocks/>
          </p:cNvSpPr>
          <p:nvPr/>
        </p:nvSpPr>
        <p:spPr bwMode="auto">
          <a:xfrm rot="10800000">
            <a:off x="2182416" y="1989138"/>
            <a:ext cx="1616869" cy="1077912"/>
          </a:xfrm>
          <a:custGeom>
            <a:avLst/>
            <a:gdLst>
              <a:gd name="T0" fmla="*/ 2147483647 w 21600"/>
              <a:gd name="T1" fmla="*/ 2147483647 h 21369"/>
              <a:gd name="T2" fmla="*/ 2147483647 w 21600"/>
              <a:gd name="T3" fmla="*/ 2147483647 h 21369"/>
              <a:gd name="T4" fmla="*/ 2147483647 w 21600"/>
              <a:gd name="T5" fmla="*/ 2147483647 h 21369"/>
              <a:gd name="T6" fmla="*/ 2147483647 w 21600"/>
              <a:gd name="T7" fmla="*/ 2147483647 h 2136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369" extrusionOk="0">
                <a:moveTo>
                  <a:pt x="21600" y="427"/>
                </a:moveTo>
                <a:cubicBezTo>
                  <a:pt x="21481" y="12226"/>
                  <a:pt x="16549" y="21600"/>
                  <a:pt x="10585" y="21364"/>
                </a:cubicBezTo>
                <a:cubicBezTo>
                  <a:pt x="4705" y="21132"/>
                  <a:pt x="0" y="11635"/>
                  <a:pt x="0" y="0"/>
                </a:cubicBezTo>
              </a:path>
            </a:pathLst>
          </a:custGeom>
          <a:noFill/>
          <a:ln w="57150" cap="rnd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rIns="45719" anchor="ctr"/>
          <a:lstStyle/>
          <a:p>
            <a:endParaRPr lang="es-ES"/>
          </a:p>
        </p:txBody>
      </p:sp>
      <p:sp>
        <p:nvSpPr>
          <p:cNvPr id="869" name="Arc 8"/>
          <p:cNvSpPr/>
          <p:nvPr/>
        </p:nvSpPr>
        <p:spPr>
          <a:xfrm>
            <a:off x="3815954" y="3062288"/>
            <a:ext cx="1618059" cy="107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</a:path>
            </a:pathLst>
          </a:custGeom>
          <a:ln w="57150" cap="rnd">
            <a:solidFill>
              <a:schemeClr val="accent3"/>
            </a:solidFill>
            <a:miter/>
          </a:ln>
        </p:spPr>
        <p:txBody>
          <a:bodyPr lIns="45719" rIns="4571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500"/>
            </a:pPr>
            <a:endParaRPr sz="3500">
              <a:latin typeface="+mn-lt"/>
              <a:cs typeface="+mn-cs"/>
            </a:endParaRPr>
          </a:p>
        </p:txBody>
      </p:sp>
      <p:sp>
        <p:nvSpPr>
          <p:cNvPr id="16396" name="Group 9"/>
          <p:cNvSpPr>
            <a:spLocks/>
          </p:cNvSpPr>
          <p:nvPr/>
        </p:nvSpPr>
        <p:spPr bwMode="auto">
          <a:xfrm>
            <a:off x="578916" y="4556125"/>
            <a:ext cx="1472804" cy="0"/>
          </a:xfrm>
          <a:custGeom>
            <a:avLst/>
            <a:gdLst>
              <a:gd name="T0" fmla="*/ 2147483647 w 21600"/>
              <a:gd name="T1" fmla="*/ 1 h 1"/>
              <a:gd name="T2" fmla="*/ 2147483647 w 21600"/>
              <a:gd name="T3" fmla="*/ 1 h 1"/>
              <a:gd name="T4" fmla="*/ 2147483647 w 21600"/>
              <a:gd name="T5" fmla="*/ 1 h 1"/>
              <a:gd name="T6" fmla="*/ 2147483647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1"/>
              <a:gd name="T14" fmla="*/ 21600 w 21600"/>
              <a:gd name="T15" fmla="*/ 0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s-ES" altLang="en-US" sz="2000" b="1" dirty="0">
                <a:solidFill>
                  <a:schemeClr val="accent1"/>
                </a:solidFill>
                <a:latin typeface="Source Sans Pro Black"/>
                <a:sym typeface="Source Sans Pro Black"/>
              </a:rPr>
              <a:t>Plazo de entrega de</a:t>
            </a:r>
          </a:p>
          <a:p>
            <a:pPr algn="ctr" eaLnBrk="1" hangingPunct="1">
              <a:lnSpc>
                <a:spcPct val="90000"/>
              </a:lnSpc>
            </a:pPr>
            <a:r>
              <a:rPr lang="es-ES" altLang="en-US" sz="2000" b="1" dirty="0">
                <a:solidFill>
                  <a:schemeClr val="accent1"/>
                </a:solidFill>
                <a:latin typeface="Source Sans Pro Black"/>
                <a:sym typeface="Source Sans Pro Black"/>
              </a:rPr>
              <a:t>solicitudes</a:t>
            </a:r>
          </a:p>
        </p:txBody>
      </p:sp>
      <p:sp>
        <p:nvSpPr>
          <p:cNvPr id="16397" name="Group 12"/>
          <p:cNvSpPr>
            <a:spLocks/>
          </p:cNvSpPr>
          <p:nvPr/>
        </p:nvSpPr>
        <p:spPr bwMode="auto">
          <a:xfrm rot="10800000" flipV="1">
            <a:off x="2016298" y="4634455"/>
            <a:ext cx="1763614" cy="666752"/>
          </a:xfrm>
          <a:custGeom>
            <a:avLst/>
            <a:gdLst>
              <a:gd name="T0" fmla="*/ 2147483647 w 21600"/>
              <a:gd name="T1" fmla="*/ 1 h 1"/>
              <a:gd name="T2" fmla="*/ 2147483647 w 21600"/>
              <a:gd name="T3" fmla="*/ 1 h 1"/>
              <a:gd name="T4" fmla="*/ 2147483647 w 21600"/>
              <a:gd name="T5" fmla="*/ 1 h 1"/>
              <a:gd name="T6" fmla="*/ 2147483647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1"/>
              <a:gd name="T14" fmla="*/ 21600 w 21600"/>
              <a:gd name="T15" fmla="*/ 0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s-ES" altLang="en-US" sz="2000" b="1" dirty="0">
                <a:solidFill>
                  <a:schemeClr val="accent2"/>
                </a:solidFill>
                <a:latin typeface="Source Sans Pro Black"/>
                <a:sym typeface="Source Sans Pro Black"/>
              </a:rPr>
              <a:t>Primera</a:t>
            </a:r>
          </a:p>
          <a:p>
            <a:pPr algn="ctr" eaLnBrk="1" hangingPunct="1">
              <a:lnSpc>
                <a:spcPct val="90000"/>
              </a:lnSpc>
            </a:pPr>
            <a:r>
              <a:rPr lang="es-ES" altLang="en-US" sz="2000" b="1" dirty="0">
                <a:solidFill>
                  <a:schemeClr val="accent2"/>
                </a:solidFill>
                <a:latin typeface="Source Sans Pro Black"/>
                <a:sym typeface="Source Sans Pro Black"/>
              </a:rPr>
              <a:t>adjudicación</a:t>
            </a:r>
          </a:p>
        </p:txBody>
      </p:sp>
      <p:sp>
        <p:nvSpPr>
          <p:cNvPr id="872" name="Group 15"/>
          <p:cNvSpPr/>
          <p:nvPr/>
        </p:nvSpPr>
        <p:spPr>
          <a:xfrm>
            <a:off x="3704975" y="4556125"/>
            <a:ext cx="1657601" cy="646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accent3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2000" b="1" dirty="0" err="1">
                <a:solidFill>
                  <a:schemeClr val="accent3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Segunda</a:t>
            </a:r>
            <a:endParaRPr sz="2000" b="1" dirty="0">
              <a:solidFill>
                <a:schemeClr val="accent3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accent3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2000" b="1" dirty="0" err="1">
                <a:solidFill>
                  <a:schemeClr val="accent3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adjudicación</a:t>
            </a:r>
            <a:endParaRPr sz="2000" b="1" dirty="0">
              <a:solidFill>
                <a:schemeClr val="accent3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873" name="Group 18"/>
          <p:cNvSpPr/>
          <p:nvPr/>
        </p:nvSpPr>
        <p:spPr>
          <a:xfrm>
            <a:off x="5364088" y="4556125"/>
            <a:ext cx="1728465" cy="646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accent4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2000" b="1" dirty="0" err="1">
                <a:solidFill>
                  <a:schemeClr val="accent4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Tercera</a:t>
            </a:r>
            <a:endParaRPr lang="es-ES" sz="2000" b="1" dirty="0">
              <a:solidFill>
                <a:schemeClr val="accent4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accent4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lang="es-ES" sz="2000" b="1" dirty="0">
                <a:solidFill>
                  <a:schemeClr val="accent4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adjudicación</a:t>
            </a:r>
            <a:endParaRPr sz="2000" b="1" dirty="0">
              <a:solidFill>
                <a:schemeClr val="accent4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6400" name="Rectangle 21"/>
          <p:cNvSpPr txBox="1">
            <a:spLocks noChangeArrowheads="1"/>
          </p:cNvSpPr>
          <p:nvPr/>
        </p:nvSpPr>
        <p:spPr bwMode="auto">
          <a:xfrm>
            <a:off x="597646" y="2706688"/>
            <a:ext cx="15943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altLang="en-US" sz="2400" b="1" dirty="0" smtClean="0">
                <a:solidFill>
                  <a:schemeClr val="accent1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23 </a:t>
            </a:r>
            <a:r>
              <a:rPr lang="es-ES" altLang="en-US" sz="2400" b="1" dirty="0">
                <a:solidFill>
                  <a:schemeClr val="accent1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junio al</a:t>
            </a:r>
          </a:p>
          <a:p>
            <a:pPr algn="ctr" eaLnBrk="1" hangingPunct="1"/>
            <a:r>
              <a:rPr lang="es-ES" altLang="en-US" sz="2400" b="1" dirty="0" smtClean="0">
                <a:solidFill>
                  <a:schemeClr val="accent1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1 </a:t>
            </a:r>
            <a:r>
              <a:rPr lang="es-ES" altLang="en-US" sz="2400" b="1" dirty="0">
                <a:solidFill>
                  <a:schemeClr val="accent1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de julio</a:t>
            </a:r>
          </a:p>
        </p:txBody>
      </p:sp>
      <p:sp>
        <p:nvSpPr>
          <p:cNvPr id="16401" name="Rectangle 22"/>
          <p:cNvSpPr txBox="1">
            <a:spLocks noChangeArrowheads="1"/>
          </p:cNvSpPr>
          <p:nvPr/>
        </p:nvSpPr>
        <p:spPr bwMode="auto">
          <a:xfrm>
            <a:off x="2192324" y="2794000"/>
            <a:ext cx="16280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altLang="en-US" sz="3000" dirty="0">
                <a:solidFill>
                  <a:schemeClr val="accent2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7</a:t>
            </a:r>
            <a:r>
              <a:rPr lang="es-ES" altLang="en-US" sz="3000" dirty="0" smtClean="0">
                <a:solidFill>
                  <a:schemeClr val="accent2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 </a:t>
            </a:r>
            <a:r>
              <a:rPr lang="es-ES" altLang="en-US" sz="3000" dirty="0">
                <a:solidFill>
                  <a:schemeClr val="accent2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de julio</a:t>
            </a:r>
          </a:p>
        </p:txBody>
      </p:sp>
      <p:sp>
        <p:nvSpPr>
          <p:cNvPr id="16402" name="Rectangle 23"/>
          <p:cNvSpPr txBox="1">
            <a:spLocks noChangeArrowheads="1"/>
          </p:cNvSpPr>
          <p:nvPr/>
        </p:nvSpPr>
        <p:spPr bwMode="auto">
          <a:xfrm>
            <a:off x="3704975" y="2794000"/>
            <a:ext cx="18412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altLang="en-US" sz="3000" dirty="0" smtClean="0">
                <a:solidFill>
                  <a:srgbClr val="9BBB59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14 </a:t>
            </a:r>
            <a:r>
              <a:rPr lang="es-ES" altLang="en-US" sz="3000" dirty="0">
                <a:solidFill>
                  <a:srgbClr val="9BBB59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de julio</a:t>
            </a:r>
          </a:p>
        </p:txBody>
      </p:sp>
      <p:sp>
        <p:nvSpPr>
          <p:cNvPr id="877" name="Rectangle 24"/>
          <p:cNvSpPr txBox="1"/>
          <p:nvPr/>
        </p:nvSpPr>
        <p:spPr>
          <a:xfrm>
            <a:off x="5591126" y="2819400"/>
            <a:ext cx="130740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chemeClr val="accent4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pPr>
            <a:r>
              <a:rPr lang="es-ES" sz="3000" dirty="0" smtClean="0">
                <a:solidFill>
                  <a:schemeClr val="accent4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20 </a:t>
            </a:r>
            <a:r>
              <a:rPr lang="es-ES" sz="3000" dirty="0">
                <a:solidFill>
                  <a:schemeClr val="accent4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julio</a:t>
            </a:r>
            <a:endParaRPr sz="3000" dirty="0">
              <a:solidFill>
                <a:schemeClr val="accent4"/>
              </a:solidFill>
              <a:latin typeface="linea-basic-10"/>
              <a:ea typeface="linea-basic-10"/>
              <a:cs typeface="linea-basic-10"/>
              <a:sym typeface="linea-basic-10"/>
            </a:endParaRPr>
          </a:p>
        </p:txBody>
      </p:sp>
      <p:sp>
        <p:nvSpPr>
          <p:cNvPr id="16404" name="Title 1"/>
          <p:cNvSpPr txBox="1">
            <a:spLocks noChangeArrowheads="1"/>
          </p:cNvSpPr>
          <p:nvPr/>
        </p:nvSpPr>
        <p:spPr bwMode="auto">
          <a:xfrm>
            <a:off x="0" y="1054696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altLang="en-US" sz="4000" b="1" dirty="0">
                <a:latin typeface="Source Sans Pro Black"/>
                <a:sym typeface="Source Sans Pro Black"/>
              </a:rPr>
              <a:t>Fase Ordinaria</a:t>
            </a:r>
          </a:p>
        </p:txBody>
      </p:sp>
      <p:sp>
        <p:nvSpPr>
          <p:cNvPr id="25" name="Arc 8">
            <a:extLst/>
          </p:cNvPr>
          <p:cNvSpPr/>
          <p:nvPr/>
        </p:nvSpPr>
        <p:spPr>
          <a:xfrm>
            <a:off x="7055644" y="3090863"/>
            <a:ext cx="1618060" cy="107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</a:path>
            </a:pathLst>
          </a:custGeom>
          <a:ln w="57150" cap="rnd">
            <a:solidFill>
              <a:schemeClr val="accent3"/>
            </a:solidFill>
            <a:miter/>
          </a:ln>
        </p:spPr>
        <p:txBody>
          <a:bodyPr lIns="45719" rIns="4571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500"/>
            </a:pPr>
            <a:endParaRPr sz="3500">
              <a:latin typeface="+mn-lt"/>
              <a:cs typeface="+mn-cs"/>
            </a:endParaRPr>
          </a:p>
        </p:txBody>
      </p:sp>
      <p:sp>
        <p:nvSpPr>
          <p:cNvPr id="16408" name="Rectangle 23"/>
          <p:cNvSpPr txBox="1">
            <a:spLocks noChangeArrowheads="1"/>
          </p:cNvSpPr>
          <p:nvPr/>
        </p:nvSpPr>
        <p:spPr bwMode="auto">
          <a:xfrm>
            <a:off x="7020272" y="2852936"/>
            <a:ext cx="18412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altLang="en-US" sz="3000" dirty="0" smtClean="0">
                <a:solidFill>
                  <a:srgbClr val="9BBB59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25 de </a:t>
            </a:r>
            <a:r>
              <a:rPr lang="es-ES" altLang="en-US" sz="3000" dirty="0">
                <a:solidFill>
                  <a:srgbClr val="9BBB59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julio</a:t>
            </a:r>
          </a:p>
        </p:txBody>
      </p:sp>
      <p:sp>
        <p:nvSpPr>
          <p:cNvPr id="27" name="Group 18">
            <a:extLst/>
          </p:cNvPr>
          <p:cNvSpPr/>
          <p:nvPr/>
        </p:nvSpPr>
        <p:spPr>
          <a:xfrm>
            <a:off x="7127081" y="4556125"/>
            <a:ext cx="1657601" cy="646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accent4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lang="es-ES" sz="2000" b="1" dirty="0">
                <a:solidFill>
                  <a:schemeClr val="accent4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Cuarta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accent4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lang="es-ES" sz="2000" b="1" dirty="0">
                <a:solidFill>
                  <a:schemeClr val="accent4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adjudicación</a:t>
            </a:r>
            <a:endParaRPr sz="2000" b="1" dirty="0">
              <a:solidFill>
                <a:schemeClr val="accent4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6" name="Group 18"/>
          <p:cNvSpPr/>
          <p:nvPr/>
        </p:nvSpPr>
        <p:spPr>
          <a:xfrm>
            <a:off x="5817259" y="5710515"/>
            <a:ext cx="2949576" cy="83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chemeClr val="accent4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lang="es-ES" b="1" dirty="0">
                <a:solidFill>
                  <a:srgbClr val="FF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Septiembre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accent4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lang="es-ES" sz="2400" b="1" dirty="0">
                <a:solidFill>
                  <a:srgbClr val="FF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Listas de  Resultas</a:t>
            </a:r>
            <a:endParaRPr sz="2400" b="1" dirty="0">
              <a:solidFill>
                <a:srgbClr val="FF0000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0" y="315070"/>
            <a:ext cx="9144000" cy="59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004" tIns="31496" rIns="63004" bIns="314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452418" fontAlgn="base">
              <a:lnSpc>
                <a:spcPct val="90000"/>
              </a:lnSpc>
              <a:spcBef>
                <a:spcPts val="422"/>
              </a:spcBef>
              <a:spcAft>
                <a:spcPct val="0"/>
              </a:spcAft>
            </a:pPr>
            <a:r>
              <a:rPr lang="es-ES" altLang="es-ES" sz="4200" b="1" dirty="0">
                <a:solidFill>
                  <a:srgbClr val="336699"/>
                </a:solidFill>
                <a:latin typeface="Lucida Sans Unicode" pitchFamily="34" charset="0"/>
              </a:rPr>
              <a:t>PEVAU </a:t>
            </a:r>
            <a:r>
              <a:rPr lang="es-ES" altLang="es-ES" sz="4200" b="1" dirty="0" smtClean="0">
                <a:solidFill>
                  <a:srgbClr val="336699"/>
                </a:solidFill>
                <a:latin typeface="Lucida Sans Unicode" pitchFamily="34" charset="0"/>
              </a:rPr>
              <a:t>2022</a:t>
            </a:r>
            <a:endParaRPr lang="es-ES" altLang="es-ES" sz="4200" b="1" dirty="0">
              <a:solidFill>
                <a:srgbClr val="336699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7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796136" y="6021288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  <p:sp>
        <p:nvSpPr>
          <p:cNvPr id="17411" name="Rectángulo 1"/>
          <p:cNvSpPr>
            <a:spLocks noChangeArrowheads="1"/>
          </p:cNvSpPr>
          <p:nvPr/>
        </p:nvSpPr>
        <p:spPr bwMode="auto">
          <a:xfrm>
            <a:off x="3288761" y="2386798"/>
            <a:ext cx="4486600" cy="109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14" tIns="38257" rIns="76514" bIns="38257">
            <a:spAutoFit/>
          </a:bodyPr>
          <a:lstStyle/>
          <a:p>
            <a:pPr marL="0" marR="0" lvl="0" indent="0" algn="just" defTabSz="54330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5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MS PGothic" pitchFamily="34" charset="-128"/>
                <a:cs typeface="+mn-cs"/>
                <a:sym typeface="Source Sans Pro"/>
              </a:rPr>
              <a:t> </a:t>
            </a:r>
            <a:r>
              <a:rPr kumimoji="0" lang="es-ES" altLang="es-ES" sz="5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  <a:sym typeface="Source Sans Pro"/>
              </a:rPr>
              <a:t>629 67 00 01</a:t>
            </a:r>
            <a:endParaRPr kumimoji="0" lang="es-ES" altLang="es-ES" sz="5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MS PGothic" pitchFamily="34" charset="-128"/>
              <a:cs typeface="+mn-cs"/>
              <a:sym typeface="Source Sans Pro"/>
            </a:endParaRPr>
          </a:p>
        </p:txBody>
      </p:sp>
      <p:pic>
        <p:nvPicPr>
          <p:cNvPr id="17412" name="Picture 13" descr="whatsapp-4in-296x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2983" flipH="1">
            <a:off x="2051020" y="2215816"/>
            <a:ext cx="1280993" cy="11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00" y="1535407"/>
            <a:ext cx="301414" cy="42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68" y="1366914"/>
            <a:ext cx="295832" cy="3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94" y="1303311"/>
            <a:ext cx="3000741" cy="122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884" y="3806157"/>
            <a:ext cx="5287020" cy="132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3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6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1"/>
          <p:cNvGrpSpPr>
            <a:grpSpLocks/>
          </p:cNvGrpSpPr>
          <p:nvPr/>
        </p:nvGrpSpPr>
        <p:grpSpPr bwMode="auto">
          <a:xfrm>
            <a:off x="3300539" y="3311755"/>
            <a:ext cx="2423589" cy="1150439"/>
            <a:chOff x="3065" y="2525"/>
            <a:chExt cx="2171" cy="900"/>
          </a:xfrm>
        </p:grpSpPr>
        <p:sp>
          <p:nvSpPr>
            <p:cNvPr id="58380" name="AutoShape 2"/>
            <p:cNvSpPr>
              <a:spLocks noChangeArrowheads="1"/>
            </p:cNvSpPr>
            <p:nvPr/>
          </p:nvSpPr>
          <p:spPr bwMode="auto">
            <a:xfrm>
              <a:off x="3065" y="2525"/>
              <a:ext cx="2171" cy="900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Fase </a:t>
              </a:r>
              <a:r>
                <a:rPr lang="es-ES" altLang="es-ES" sz="1400" b="1" dirty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General + </a:t>
              </a:r>
              <a:r>
                <a:rPr lang="es-ES" altLang="es-ES" sz="1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Específica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32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5.445</a:t>
              </a:r>
              <a:endParaRPr lang="es-ES" altLang="es-ES" sz="32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</p:txBody>
        </p:sp>
      </p:grp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3300539" y="4582817"/>
            <a:ext cx="2423589" cy="1150439"/>
            <a:chOff x="614" y="2525"/>
            <a:chExt cx="2171" cy="903"/>
          </a:xfrm>
        </p:grpSpPr>
        <p:sp>
          <p:nvSpPr>
            <p:cNvPr id="58379" name="AutoShape 4"/>
            <p:cNvSpPr>
              <a:spLocks noChangeArrowheads="1"/>
            </p:cNvSpPr>
            <p:nvPr/>
          </p:nvSpPr>
          <p:spPr bwMode="auto">
            <a:xfrm>
              <a:off x="614" y="2525"/>
              <a:ext cx="2171" cy="903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Sólo </a:t>
              </a:r>
              <a:r>
                <a:rPr lang="es-ES" altLang="es-ES" sz="1400" b="1" dirty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Fase </a:t>
              </a:r>
              <a:r>
                <a:rPr lang="es-ES" altLang="es-ES" sz="1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General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32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363</a:t>
              </a:r>
              <a:endParaRPr lang="es-ES" altLang="es-ES" sz="32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</p:txBody>
        </p:sp>
      </p:grpSp>
      <p:grpSp>
        <p:nvGrpSpPr>
          <p:cNvPr id="58372" name="Group 5"/>
          <p:cNvGrpSpPr>
            <a:grpSpLocks/>
          </p:cNvGrpSpPr>
          <p:nvPr/>
        </p:nvGrpSpPr>
        <p:grpSpPr bwMode="auto">
          <a:xfrm>
            <a:off x="1835132" y="1962226"/>
            <a:ext cx="2520429" cy="1158250"/>
            <a:chOff x="704" y="1209"/>
            <a:chExt cx="2084" cy="900"/>
          </a:xfrm>
        </p:grpSpPr>
        <p:sp>
          <p:nvSpPr>
            <p:cNvPr id="58378" name="AutoShape 6"/>
            <p:cNvSpPr>
              <a:spLocks noChangeArrowheads="1"/>
            </p:cNvSpPr>
            <p:nvPr/>
          </p:nvSpPr>
          <p:spPr bwMode="auto">
            <a:xfrm>
              <a:off x="704" y="1209"/>
              <a:ext cx="2084" cy="900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   Fase </a:t>
              </a:r>
              <a:r>
                <a:rPr lang="es-ES" altLang="es-ES" sz="1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General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32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5.808</a:t>
              </a:r>
              <a:endParaRPr lang="es-ES" altLang="es-ES" sz="32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</p:txBody>
        </p:sp>
      </p:grpSp>
      <p:grpSp>
        <p:nvGrpSpPr>
          <p:cNvPr id="58373" name="Group 7"/>
          <p:cNvGrpSpPr>
            <a:grpSpLocks/>
          </p:cNvGrpSpPr>
          <p:nvPr/>
        </p:nvGrpSpPr>
        <p:grpSpPr bwMode="auto">
          <a:xfrm>
            <a:off x="4666458" y="1962226"/>
            <a:ext cx="2425822" cy="1158250"/>
            <a:chOff x="3063" y="1209"/>
            <a:chExt cx="2171" cy="900"/>
          </a:xfrm>
        </p:grpSpPr>
        <p:sp>
          <p:nvSpPr>
            <p:cNvPr id="58377" name="AutoShape 8"/>
            <p:cNvSpPr>
              <a:spLocks noChangeArrowheads="1"/>
            </p:cNvSpPr>
            <p:nvPr/>
          </p:nvSpPr>
          <p:spPr bwMode="auto">
            <a:xfrm>
              <a:off x="3063" y="1209"/>
              <a:ext cx="2171" cy="900"/>
            </a:xfrm>
            <a:prstGeom prst="roundRect">
              <a:avLst>
                <a:gd name="adj" fmla="val 16667"/>
              </a:avLst>
            </a:prstGeom>
            <a:solidFill>
              <a:srgbClr val="FFE1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Sólo </a:t>
              </a:r>
              <a:r>
                <a:rPr lang="es-ES" altLang="es-ES" sz="1400" b="1" dirty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Fase </a:t>
              </a:r>
              <a:r>
                <a:rPr lang="es-ES" altLang="es-ES" sz="1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Específica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32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1.251</a:t>
              </a:r>
              <a:endParaRPr lang="es-ES" altLang="es-ES" sz="32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</p:txBody>
        </p:sp>
      </p:grp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0" y="315070"/>
            <a:ext cx="9144000" cy="59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004" tIns="31496" rIns="63004" bIns="314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452418" fontAlgn="base">
              <a:lnSpc>
                <a:spcPct val="90000"/>
              </a:lnSpc>
              <a:spcBef>
                <a:spcPts val="422"/>
              </a:spcBef>
              <a:spcAft>
                <a:spcPct val="0"/>
              </a:spcAft>
            </a:pPr>
            <a:r>
              <a:rPr lang="es-ES" altLang="es-ES" sz="4200" b="1" dirty="0">
                <a:solidFill>
                  <a:srgbClr val="336699"/>
                </a:solidFill>
                <a:latin typeface="Lucida Sans Unicode" pitchFamily="34" charset="0"/>
              </a:rPr>
              <a:t>PEVAU </a:t>
            </a:r>
            <a:r>
              <a:rPr lang="es-ES" altLang="es-ES" sz="4200" b="1" dirty="0" smtClean="0">
                <a:solidFill>
                  <a:srgbClr val="336699"/>
                </a:solidFill>
                <a:latin typeface="Lucida Sans Unicode" pitchFamily="34" charset="0"/>
              </a:rPr>
              <a:t>2022</a:t>
            </a:r>
            <a:endParaRPr lang="es-ES" altLang="es-ES" sz="4200" b="1" dirty="0">
              <a:solidFill>
                <a:srgbClr val="336699"/>
              </a:solidFill>
              <a:latin typeface="Lucida Sans Unicode" pitchFamily="34" charset="0"/>
            </a:endParaRPr>
          </a:p>
        </p:txBody>
      </p:sp>
      <p:sp>
        <p:nvSpPr>
          <p:cNvPr id="58375" name="Rectangle 10"/>
          <p:cNvSpPr>
            <a:spLocks noChangeArrowheads="1"/>
          </p:cNvSpPr>
          <p:nvPr/>
        </p:nvSpPr>
        <p:spPr bwMode="auto">
          <a:xfrm>
            <a:off x="0" y="1052736"/>
            <a:ext cx="9143999" cy="55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3004" tIns="32760" rIns="63004" bIns="32760">
            <a:spAutoFit/>
          </a:bodyPr>
          <a:lstStyle/>
          <a:p>
            <a:pPr algn="ctr" defTabSz="45241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11254" algn="l"/>
                <a:tab pos="625833" algn="l"/>
                <a:tab pos="940416" algn="l"/>
                <a:tab pos="1255000" algn="l"/>
                <a:tab pos="1569581" algn="l"/>
                <a:tab pos="1884170" algn="l"/>
                <a:tab pos="2198751" algn="l"/>
                <a:tab pos="2513330" algn="l"/>
                <a:tab pos="2827919" algn="l"/>
                <a:tab pos="3142499" algn="l"/>
                <a:tab pos="3457084" algn="l"/>
                <a:tab pos="3771667" algn="l"/>
                <a:tab pos="4086248" algn="l"/>
                <a:tab pos="4400836" algn="l"/>
                <a:tab pos="4714307" algn="l"/>
                <a:tab pos="5028886" algn="l"/>
                <a:tab pos="5343474" algn="l"/>
                <a:tab pos="5658053" algn="l"/>
                <a:tab pos="5972639" algn="l"/>
                <a:tab pos="6287224" algn="l"/>
              </a:tabLst>
            </a:pPr>
            <a:r>
              <a:rPr lang="es-ES" altLang="es-ES" sz="3200" b="1" dirty="0" smtClean="0">
                <a:latin typeface="Tahoma" pitchFamily="34" charset="0"/>
                <a:ea typeface="MS PGothic" pitchFamily="34" charset="-128"/>
              </a:rPr>
              <a:t>7.059 estudiantes</a:t>
            </a:r>
            <a:endParaRPr lang="es-ES" altLang="es-ES" sz="3200" b="1" dirty="0"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83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6" y="5764470"/>
            <a:ext cx="526915" cy="64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96136" y="6021288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5201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Freeform 2"/>
          <p:cNvSpPr>
            <a:spLocks/>
          </p:cNvSpPr>
          <p:nvPr/>
        </p:nvSpPr>
        <p:spPr bwMode="auto">
          <a:xfrm>
            <a:off x="323854" y="17463"/>
            <a:ext cx="1583850" cy="4761814"/>
          </a:xfrm>
          <a:custGeom>
            <a:avLst/>
            <a:gdLst>
              <a:gd name="T0" fmla="*/ 119806239 w 21600"/>
              <a:gd name="T1" fmla="*/ 646115793 h 21600"/>
              <a:gd name="T2" fmla="*/ 119806239 w 21600"/>
              <a:gd name="T3" fmla="*/ 646115793 h 21600"/>
              <a:gd name="T4" fmla="*/ 119806239 w 21600"/>
              <a:gd name="T5" fmla="*/ 646115793 h 21600"/>
              <a:gd name="T6" fmla="*/ 119806239 w 21600"/>
              <a:gd name="T7" fmla="*/ 64611579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7441"/>
                </a:lnTo>
                <a:lnTo>
                  <a:pt x="10800" y="21600"/>
                </a:lnTo>
                <a:lnTo>
                  <a:pt x="0" y="17441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522" tIns="45522" rIns="45522" bIns="45522" anchor="ctr"/>
          <a:lstStyle/>
          <a:p>
            <a:pPr defTabSz="910562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8131" name="1 CuadroTexto"/>
          <p:cNvSpPr txBox="1">
            <a:spLocks noChangeArrowheads="1"/>
          </p:cNvSpPr>
          <p:nvPr/>
        </p:nvSpPr>
        <p:spPr bwMode="auto">
          <a:xfrm>
            <a:off x="1871192" y="260648"/>
            <a:ext cx="7272808" cy="267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43" tIns="45522" rIns="91043" bIns="455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056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4800" dirty="0" err="1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PEvAU</a:t>
            </a:r>
            <a:r>
              <a:rPr lang="es-ES" sz="4800" dirty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 </a:t>
            </a:r>
            <a:r>
              <a:rPr lang="es-ES" sz="4800" dirty="0" smtClean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2022</a:t>
            </a:r>
            <a:endParaRPr lang="es-ES" sz="4800" dirty="0">
              <a:solidFill>
                <a:prstClr val="black"/>
              </a:solidFill>
              <a:latin typeface="Source Sans Pro Black"/>
              <a:ea typeface="MS PGothic" pitchFamily="34" charset="-128"/>
            </a:endParaRPr>
          </a:p>
          <a:p>
            <a:pPr algn="ctr" defTabSz="910562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800" dirty="0" smtClean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7.059 estudiantes</a:t>
            </a:r>
            <a:endParaRPr lang="es-ES" sz="4800" dirty="0">
              <a:solidFill>
                <a:prstClr val="black"/>
              </a:solidFill>
              <a:latin typeface="Source Sans Pro Black"/>
              <a:ea typeface="MS PGothic" pitchFamily="34" charset="-128"/>
            </a:endParaRPr>
          </a:p>
          <a:p>
            <a:pPr algn="ctr" defTabSz="91056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4800" dirty="0" smtClean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15 </a:t>
            </a:r>
            <a:r>
              <a:rPr lang="es-ES" sz="4800" dirty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sedes</a:t>
            </a: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871192" y="3501008"/>
            <a:ext cx="7272808" cy="246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43" tIns="45522" rIns="91043" bIns="455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056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4400" dirty="0" err="1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PEvAU</a:t>
            </a:r>
            <a:r>
              <a:rPr lang="es-ES" sz="4400" dirty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 </a:t>
            </a:r>
            <a:r>
              <a:rPr lang="es-ES" sz="4400" dirty="0" smtClean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2021</a:t>
            </a:r>
            <a:endParaRPr lang="es-ES" sz="4400" dirty="0">
              <a:solidFill>
                <a:prstClr val="black"/>
              </a:solidFill>
              <a:latin typeface="Source Sans Pro Black"/>
              <a:ea typeface="MS PGothic" pitchFamily="34" charset="-128"/>
            </a:endParaRPr>
          </a:p>
          <a:p>
            <a:pPr algn="ctr" defTabSz="910562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400" dirty="0" smtClean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6.950 estudiantes</a:t>
            </a:r>
            <a:endParaRPr lang="es-ES" sz="4400" dirty="0">
              <a:solidFill>
                <a:prstClr val="black"/>
              </a:solidFill>
              <a:latin typeface="Source Sans Pro Black"/>
              <a:ea typeface="MS PGothic" pitchFamily="34" charset="-128"/>
            </a:endParaRPr>
          </a:p>
          <a:p>
            <a:pPr algn="ctr" defTabSz="91056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4400" dirty="0" smtClean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19 </a:t>
            </a:r>
            <a:r>
              <a:rPr lang="es-ES" sz="4400" dirty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sedes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40152" y="6350169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372093206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1"/>
          <p:cNvGrpSpPr>
            <a:grpSpLocks/>
          </p:cNvGrpSpPr>
          <p:nvPr/>
        </p:nvGrpSpPr>
        <p:grpSpPr bwMode="auto">
          <a:xfrm>
            <a:off x="3300539" y="3311755"/>
            <a:ext cx="2423589" cy="1150439"/>
            <a:chOff x="3065" y="2525"/>
            <a:chExt cx="2171" cy="900"/>
          </a:xfrm>
        </p:grpSpPr>
        <p:sp>
          <p:nvSpPr>
            <p:cNvPr id="58380" name="AutoShape 2"/>
            <p:cNvSpPr>
              <a:spLocks noChangeArrowheads="1"/>
            </p:cNvSpPr>
            <p:nvPr/>
          </p:nvSpPr>
          <p:spPr bwMode="auto">
            <a:xfrm>
              <a:off x="3065" y="2525"/>
              <a:ext cx="2171" cy="900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Fase </a:t>
              </a:r>
              <a:r>
                <a:rPr lang="es-ES" altLang="es-ES" sz="1400" b="1" dirty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General + </a:t>
              </a:r>
              <a:r>
                <a:rPr lang="es-ES" altLang="es-ES" sz="1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Específica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2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5.445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2400" b="1" dirty="0" smtClean="0">
                  <a:solidFill>
                    <a:schemeClr val="accent2"/>
                  </a:solidFill>
                  <a:latin typeface="Tahoma" pitchFamily="34" charset="0"/>
                  <a:ea typeface="MS PGothic" pitchFamily="34" charset="-128"/>
                </a:rPr>
                <a:t>5.390</a:t>
              </a:r>
              <a:endParaRPr lang="es-ES" altLang="es-ES" sz="2400" b="1" dirty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</a:endParaRPr>
            </a:p>
          </p:txBody>
        </p:sp>
      </p:grp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3300539" y="4582817"/>
            <a:ext cx="2423589" cy="1150439"/>
            <a:chOff x="614" y="2525"/>
            <a:chExt cx="2171" cy="903"/>
          </a:xfrm>
        </p:grpSpPr>
        <p:sp>
          <p:nvSpPr>
            <p:cNvPr id="58379" name="AutoShape 4"/>
            <p:cNvSpPr>
              <a:spLocks noChangeArrowheads="1"/>
            </p:cNvSpPr>
            <p:nvPr/>
          </p:nvSpPr>
          <p:spPr bwMode="auto">
            <a:xfrm>
              <a:off x="614" y="2525"/>
              <a:ext cx="2171" cy="903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Sólo </a:t>
              </a:r>
              <a:r>
                <a:rPr lang="es-ES" altLang="es-ES" sz="1400" b="1" dirty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Fase </a:t>
              </a:r>
              <a:r>
                <a:rPr lang="es-ES" altLang="es-ES" sz="1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General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2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363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2400" b="1" dirty="0" smtClean="0">
                  <a:solidFill>
                    <a:schemeClr val="accent2"/>
                  </a:solidFill>
                  <a:latin typeface="Tahoma" pitchFamily="34" charset="0"/>
                  <a:ea typeface="MS PGothic" pitchFamily="34" charset="-128"/>
                </a:rPr>
                <a:t>392</a:t>
              </a:r>
              <a:endParaRPr lang="es-ES" altLang="es-ES" sz="2400" b="1" dirty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</a:endParaRPr>
            </a:p>
          </p:txBody>
        </p:sp>
      </p:grpSp>
      <p:grpSp>
        <p:nvGrpSpPr>
          <p:cNvPr id="58372" name="Group 5"/>
          <p:cNvGrpSpPr>
            <a:grpSpLocks/>
          </p:cNvGrpSpPr>
          <p:nvPr/>
        </p:nvGrpSpPr>
        <p:grpSpPr bwMode="auto">
          <a:xfrm>
            <a:off x="1835132" y="1962226"/>
            <a:ext cx="2520429" cy="1158250"/>
            <a:chOff x="704" y="1209"/>
            <a:chExt cx="2084" cy="900"/>
          </a:xfrm>
        </p:grpSpPr>
        <p:sp>
          <p:nvSpPr>
            <p:cNvPr id="58378" name="AutoShape 6"/>
            <p:cNvSpPr>
              <a:spLocks noChangeArrowheads="1"/>
            </p:cNvSpPr>
            <p:nvPr/>
          </p:nvSpPr>
          <p:spPr bwMode="auto">
            <a:xfrm>
              <a:off x="704" y="1209"/>
              <a:ext cx="2084" cy="900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   Fase </a:t>
              </a:r>
              <a:r>
                <a:rPr lang="es-ES" altLang="es-ES" sz="1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General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2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5.808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2400" b="1" dirty="0" smtClean="0">
                  <a:solidFill>
                    <a:schemeClr val="accent2"/>
                  </a:solidFill>
                  <a:latin typeface="Tahoma" pitchFamily="34" charset="0"/>
                  <a:ea typeface="MS PGothic" pitchFamily="34" charset="-128"/>
                </a:rPr>
                <a:t>5.782</a:t>
              </a:r>
              <a:endParaRPr lang="es-ES" altLang="es-ES" sz="2400" b="1" dirty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</p:txBody>
        </p:sp>
      </p:grpSp>
      <p:grpSp>
        <p:nvGrpSpPr>
          <p:cNvPr id="58373" name="Group 7"/>
          <p:cNvGrpSpPr>
            <a:grpSpLocks/>
          </p:cNvGrpSpPr>
          <p:nvPr/>
        </p:nvGrpSpPr>
        <p:grpSpPr bwMode="auto">
          <a:xfrm>
            <a:off x="4644110" y="1962226"/>
            <a:ext cx="2425822" cy="1158250"/>
            <a:chOff x="3043" y="1209"/>
            <a:chExt cx="2171" cy="900"/>
          </a:xfrm>
        </p:grpSpPr>
        <p:sp>
          <p:nvSpPr>
            <p:cNvPr id="58377" name="AutoShape 8"/>
            <p:cNvSpPr>
              <a:spLocks noChangeArrowheads="1"/>
            </p:cNvSpPr>
            <p:nvPr/>
          </p:nvSpPr>
          <p:spPr bwMode="auto">
            <a:xfrm>
              <a:off x="3043" y="1209"/>
              <a:ext cx="2171" cy="900"/>
            </a:xfrm>
            <a:prstGeom prst="roundRect">
              <a:avLst>
                <a:gd name="adj" fmla="val 16667"/>
              </a:avLst>
            </a:prstGeom>
            <a:solidFill>
              <a:srgbClr val="FFE1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Sólo </a:t>
              </a:r>
              <a:r>
                <a:rPr lang="es-ES" altLang="es-ES" sz="1400" b="1" dirty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Fase </a:t>
              </a:r>
              <a:r>
                <a:rPr lang="es-ES" altLang="es-ES" sz="1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Específica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2400" b="1" dirty="0" smtClean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1.251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2400" b="1" dirty="0" smtClean="0">
                  <a:solidFill>
                    <a:schemeClr val="accent2"/>
                  </a:solidFill>
                  <a:latin typeface="Tahoma" pitchFamily="34" charset="0"/>
                  <a:ea typeface="MS PGothic" pitchFamily="34" charset="-128"/>
                </a:rPr>
                <a:t>1.168</a:t>
              </a:r>
              <a:endParaRPr lang="es-ES" altLang="es-ES" sz="1400" b="1" dirty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</p:txBody>
        </p:sp>
      </p:grp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0" y="315070"/>
            <a:ext cx="9144000" cy="59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004" tIns="31496" rIns="63004" bIns="314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452418" fontAlgn="base">
              <a:lnSpc>
                <a:spcPct val="90000"/>
              </a:lnSpc>
              <a:spcBef>
                <a:spcPts val="422"/>
              </a:spcBef>
              <a:spcAft>
                <a:spcPct val="0"/>
              </a:spcAft>
            </a:pPr>
            <a:r>
              <a:rPr lang="es-ES" altLang="es-ES" sz="4200" b="1" dirty="0">
                <a:solidFill>
                  <a:srgbClr val="336699"/>
                </a:solidFill>
                <a:latin typeface="Lucida Sans Unicode" pitchFamily="34" charset="0"/>
              </a:rPr>
              <a:t>PEVAU </a:t>
            </a:r>
            <a:r>
              <a:rPr lang="es-ES" altLang="es-ES" sz="4200" b="1" dirty="0" smtClean="0">
                <a:solidFill>
                  <a:srgbClr val="336699"/>
                </a:solidFill>
                <a:latin typeface="Lucida Sans Unicode" pitchFamily="34" charset="0"/>
              </a:rPr>
              <a:t>2022 / 2021</a:t>
            </a:r>
            <a:endParaRPr lang="es-ES" altLang="es-ES" sz="4200" b="1" dirty="0">
              <a:solidFill>
                <a:srgbClr val="336699"/>
              </a:solidFill>
              <a:latin typeface="Lucida Sans Unicode" pitchFamily="34" charset="0"/>
            </a:endParaRPr>
          </a:p>
        </p:txBody>
      </p:sp>
      <p:sp>
        <p:nvSpPr>
          <p:cNvPr id="58375" name="Rectangle 10"/>
          <p:cNvSpPr>
            <a:spLocks noChangeArrowheads="1"/>
          </p:cNvSpPr>
          <p:nvPr/>
        </p:nvSpPr>
        <p:spPr bwMode="auto">
          <a:xfrm>
            <a:off x="0" y="1052736"/>
            <a:ext cx="9143999" cy="55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3004" tIns="32760" rIns="63004" bIns="32760">
            <a:spAutoFit/>
          </a:bodyPr>
          <a:lstStyle/>
          <a:p>
            <a:pPr algn="ctr" defTabSz="45241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11254" algn="l"/>
                <a:tab pos="625833" algn="l"/>
                <a:tab pos="940416" algn="l"/>
                <a:tab pos="1255000" algn="l"/>
                <a:tab pos="1569581" algn="l"/>
                <a:tab pos="1884170" algn="l"/>
                <a:tab pos="2198751" algn="l"/>
                <a:tab pos="2513330" algn="l"/>
                <a:tab pos="2827919" algn="l"/>
                <a:tab pos="3142499" algn="l"/>
                <a:tab pos="3457084" algn="l"/>
                <a:tab pos="3771667" algn="l"/>
                <a:tab pos="4086248" algn="l"/>
                <a:tab pos="4400836" algn="l"/>
                <a:tab pos="4714307" algn="l"/>
                <a:tab pos="5028886" algn="l"/>
                <a:tab pos="5343474" algn="l"/>
                <a:tab pos="5658053" algn="l"/>
                <a:tab pos="5972639" algn="l"/>
                <a:tab pos="6287224" algn="l"/>
              </a:tabLst>
            </a:pPr>
            <a:r>
              <a:rPr lang="es-ES" altLang="es-ES" sz="3200" b="1" dirty="0" smtClean="0">
                <a:latin typeface="Tahoma" pitchFamily="34" charset="0"/>
                <a:ea typeface="MS PGothic" pitchFamily="34" charset="-128"/>
              </a:rPr>
              <a:t>7.059 estudiantes /  </a:t>
            </a:r>
            <a:r>
              <a:rPr lang="es-ES" altLang="es-ES" sz="3200" b="1" dirty="0" smtClean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</a:rPr>
              <a:t>6950 estudiantes</a:t>
            </a:r>
            <a:endParaRPr lang="es-ES" altLang="es-ES" sz="3200" b="1" dirty="0">
              <a:solidFill>
                <a:schemeClr val="accent2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83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6" y="5764470"/>
            <a:ext cx="526915" cy="64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96136" y="6021288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23586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6" y="5764470"/>
            <a:ext cx="526915" cy="64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4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92819"/>
              </p:ext>
            </p:extLst>
          </p:nvPr>
        </p:nvGraphicFramePr>
        <p:xfrm>
          <a:off x="1808498" y="1613516"/>
          <a:ext cx="5813936" cy="3087757"/>
        </p:xfrm>
        <a:graphic>
          <a:graphicData uri="http://schemas.openxmlformats.org/drawingml/2006/table">
            <a:tbl>
              <a:tblPr/>
              <a:tblGrid>
                <a:gridCol w="1162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1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3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7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7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67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5846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802" marR="10802" marT="2137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Fase General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SOLO Fase </a:t>
                      </a: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Admision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TOTAL 2022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2021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2020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2019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207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es-ES" alt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CAMPUS DE CÁDIZ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802" marR="10802" marT="21374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1.383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445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1.828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1.903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2.157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2.013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82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CAMPUS DE PUERTO REAL</a:t>
                      </a:r>
                    </a:p>
                  </a:txBody>
                  <a:tcPr marL="10802" marR="10802" marT="21374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1.614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247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1.861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1.820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1.876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1.337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18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CAMPUS DE JEREZ</a:t>
                      </a:r>
                    </a:p>
                  </a:txBody>
                  <a:tcPr marL="10802" marR="10802" marT="21374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1.713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400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2.113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2.031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2.161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1.723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18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CAMPUS DE ALGECIRAS</a:t>
                      </a:r>
                    </a:p>
                  </a:txBody>
                  <a:tcPr marL="10802" marR="10802" marT="21374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1.098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159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1.257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1.196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1.248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1.057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51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802" marR="10802" marT="21374" marB="0" anchor="ctr" horzOverflow="overflow">
                    <a:lnL>
                      <a:noFill/>
                    </a:lnL>
                    <a:lnR>
                      <a:noFill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5.808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1.251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7.059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6.950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7.442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6.130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96136" y="6021288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23483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1838"/>
            <a:ext cx="9144000" cy="11509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CAMPUS DE CÁDIZ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1.828 estudiantes 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87999"/>
              </p:ext>
            </p:extLst>
          </p:nvPr>
        </p:nvGraphicFramePr>
        <p:xfrm>
          <a:off x="539552" y="1988840"/>
          <a:ext cx="7982559" cy="1981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0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5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9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92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Nº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SEDE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ALUMNOS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F. GENERAL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F. ADMISIÓN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7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01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marL="0" marR="0" indent="0" algn="l" defTabSz="1300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FAC. MEDICINA</a:t>
                      </a:r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658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451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207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02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FAC. FILOSOFÍA y LETRAS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457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381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76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03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FAC. ECONÓMICAS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420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319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101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04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FAC. CC. TRABAJO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293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232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61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96136" y="6021288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8518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1838"/>
            <a:ext cx="9144000" cy="11509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1"/>
                </a:solidFill>
              </a:rPr>
              <a:t>CAMPUS DE PUERTO REAL </a:t>
            </a:r>
            <a:br>
              <a:rPr lang="es-ES" sz="4000" dirty="0" smtClean="0">
                <a:solidFill>
                  <a:schemeClr val="tx1"/>
                </a:solidFill>
              </a:rPr>
            </a:br>
            <a:r>
              <a:rPr lang="es-ES" sz="4000" dirty="0" smtClean="0">
                <a:solidFill>
                  <a:schemeClr val="tx1"/>
                </a:solidFill>
              </a:rPr>
              <a:t>1.861 estudiantes </a:t>
            </a:r>
            <a:endParaRPr lang="es-ES" sz="4000" dirty="0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01340"/>
              </p:ext>
            </p:extLst>
          </p:nvPr>
        </p:nvGraphicFramePr>
        <p:xfrm>
          <a:off x="624125" y="1988840"/>
          <a:ext cx="7836307" cy="181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0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8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70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13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Nº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SEDE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ALUMNOS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F. GENERAL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F. ADMISIÓN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28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05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marL="0" marR="0" indent="0" algn="l" defTabSz="1300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AULARIO NORTE</a:t>
                      </a:r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503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423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80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06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CASEM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376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336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40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292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07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FAC.</a:t>
                      </a:r>
                      <a:r>
                        <a:rPr lang="es-ES" sz="1800" b="1" baseline="0" dirty="0" smtClean="0"/>
                        <a:t> CIENCIAS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333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277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56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08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E.</a:t>
                      </a:r>
                      <a:r>
                        <a:rPr lang="es-ES" sz="1800" b="1" baseline="0" dirty="0" smtClean="0"/>
                        <a:t> SUP. INGENIERÍA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649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578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71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96136" y="6021288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14586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1509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CAMPUS DE JEREZ </a:t>
            </a: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2.113  </a:t>
            </a:r>
            <a:r>
              <a:rPr lang="es-ES" dirty="0">
                <a:solidFill>
                  <a:schemeClr val="tx1"/>
                </a:solidFill>
              </a:rPr>
              <a:t>estudiantes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095965"/>
              </p:ext>
            </p:extLst>
          </p:nvPr>
        </p:nvGraphicFramePr>
        <p:xfrm>
          <a:off x="467544" y="1994670"/>
          <a:ext cx="8261593" cy="2226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6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8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23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Nº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SEDE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ALUMNOS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F. GENERAL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F. ADMISIÓN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965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09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marL="0" marR="0" indent="0" algn="l" defTabSz="1300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AULARIO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s-E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851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marL="0" marR="0" indent="0" algn="l" defTabSz="1300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612</a:t>
                      </a:r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239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10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AULARIO 2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679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marL="0" marR="0" indent="0" algn="l" defTabSz="1300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594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85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30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11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IES GUADALPEÑA (ARCOS)</a:t>
                      </a:r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191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163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28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577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12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kumimoji="0" lang="es-E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IES NTRA. SRA. REMEDIOS (UBRIQUE)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392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344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48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96136" y="6021288"/>
            <a:ext cx="3096344" cy="4817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VICERRECTORADO DE </a:t>
            </a:r>
            <a:r>
              <a:rPr kumimoji="0" lang="es-ES" alt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ESTUDIANTES Y</a:t>
            </a:r>
            <a:r>
              <a:rPr kumimoji="0" lang="es-ES" altLang="es-E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 EMPLEO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  <a:p>
            <a:pPr marL="0" marR="0" lvl="0" indent="0" algn="ctr" defTabSz="543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ource Sans Pro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17824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rgbClr val="2B2B2B"/>
      </a:dk1>
      <a:lt1>
        <a:srgbClr val="FFFFFF"/>
      </a:lt1>
      <a:dk2>
        <a:srgbClr val="A7A7A7"/>
      </a:dk2>
      <a:lt2>
        <a:srgbClr val="535353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0000FF"/>
      </a:hlink>
      <a:folHlink>
        <a:srgbClr val="FF00FF"/>
      </a:folHlink>
    </a:clrScheme>
    <a:fontScheme name="Office Theme">
      <a:majorFont>
        <a:latin typeface="Source Sans Pro"/>
        <a:ea typeface="Source Sans Pro"/>
        <a:cs typeface="Source Sans Pro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 Theme">
      <a:dk1>
        <a:srgbClr val="2B2B2B"/>
      </a:dk1>
      <a:lt1>
        <a:srgbClr val="FFFFFF"/>
      </a:lt1>
      <a:dk2>
        <a:srgbClr val="A7A7A7"/>
      </a:dk2>
      <a:lt2>
        <a:srgbClr val="535353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0000FF"/>
      </a:hlink>
      <a:folHlink>
        <a:srgbClr val="FF00FF"/>
      </a:folHlink>
    </a:clrScheme>
    <a:fontScheme name="Office Theme">
      <a:majorFont>
        <a:latin typeface="Source Sans Pro"/>
        <a:ea typeface="Source Sans Pro"/>
        <a:cs typeface="Source Sans Pro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 Theme">
      <a:dk1>
        <a:srgbClr val="2B2B2B"/>
      </a:dk1>
      <a:lt1>
        <a:srgbClr val="FFFFFF"/>
      </a:lt1>
      <a:dk2>
        <a:srgbClr val="A7A7A7"/>
      </a:dk2>
      <a:lt2>
        <a:srgbClr val="535353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0000FF"/>
      </a:hlink>
      <a:folHlink>
        <a:srgbClr val="FF00FF"/>
      </a:folHlink>
    </a:clrScheme>
    <a:fontScheme name="Office Theme">
      <a:majorFont>
        <a:latin typeface="Source Sans Pro"/>
        <a:ea typeface="Source Sans Pro"/>
        <a:cs typeface="Source Sans Pro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1230</Words>
  <Application>Microsoft Office PowerPoint</Application>
  <PresentationFormat>Presentación en pantalla (4:3)</PresentationFormat>
  <Paragraphs>419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2_Tema de Office</vt:lpstr>
      <vt:lpstr>3_Tema de Office</vt:lpstr>
      <vt:lpstr>1_Tema de Office</vt:lpstr>
      <vt:lpstr>1_Office Theme</vt:lpstr>
      <vt:lpstr>3_Office Theme</vt:lpstr>
      <vt:lpstr>2_Office Theme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CAMPUS DE CÁDIZ  1.828 estudiantes </vt:lpstr>
      <vt:lpstr>CAMPUS DE PUERTO REAL  1.861 estudiantes </vt:lpstr>
      <vt:lpstr>CAMPUS DE JEREZ  2.113  estudiantes </vt:lpstr>
      <vt:lpstr>CAMPUS BAHÍA de ALGECIRAS  1.257 estudiantes </vt:lpstr>
      <vt:lpstr>Presentación de PowerPoint</vt:lpstr>
      <vt:lpstr>ESTRUCTURA DEL TRIBUNAL</vt:lpstr>
      <vt:lpstr>ESTRUCTURA del TRIBUNAL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</dc:creator>
  <cp:lastModifiedBy>gcom11</cp:lastModifiedBy>
  <cp:revision>56</cp:revision>
  <dcterms:created xsi:type="dcterms:W3CDTF">2020-06-30T08:56:56Z</dcterms:created>
  <dcterms:modified xsi:type="dcterms:W3CDTF">2022-06-09T08:08:49Z</dcterms:modified>
</cp:coreProperties>
</file>