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0" r:id="rId3"/>
    <p:sldId id="261" r:id="rId4"/>
    <p:sldId id="256" r:id="rId5"/>
    <p:sldId id="257" r:id="rId6"/>
    <p:sldId id="263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1411" autoAdjust="0"/>
  </p:normalViewPr>
  <p:slideViewPr>
    <p:cSldViewPr snapToGrid="0">
      <p:cViewPr>
        <p:scale>
          <a:sx n="100" d="100"/>
          <a:sy n="100" d="100"/>
        </p:scale>
        <p:origin x="-9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C33D2-6E54-4566-AB9F-A19A421A66AC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EFFE8-CD41-4CAC-B483-7F2B0EB002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157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EFFE8-CD41-4CAC-B483-7F2B0EB0028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9839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9EFFE8-CD41-4CAC-B483-7F2B0EB00280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115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F1DFED-53EB-4B30-9AF9-DD1DB020E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3E74B27-2E7A-48EF-9BBF-1F08B951E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3D35D46-F346-4997-8626-B4DE8D96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3EFA-7A1E-4A92-8642-3B4E044840AC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F4EDC3A-B715-4FB7-BE13-552AFF81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448FC6-80DE-483A-926C-3FEFF210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B103-7852-4DEF-BD6A-849F568D79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1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701662C-B988-492D-8F0A-4C667FE62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DA3BBE39-7B20-4120-ABCF-590458CF7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D67B17-62FA-4CCF-9D74-5924772F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3EFA-7A1E-4A92-8642-3B4E044840AC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E9FD7A0-20F1-4F45-BFBF-F97115B58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42F7328-577C-45F2-BBC2-3EA671E4F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B103-7852-4DEF-BD6A-849F568D79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045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F91D413-D995-4EDB-A83D-794EDED31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13F4AFBF-3A78-458D-A875-5FB08F664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1E7BF14-169A-4BED-90DB-F2553D118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3EFA-7A1E-4A92-8642-3B4E044840AC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D376ED0-4D41-47B2-A23F-28941B42B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99B66AF-2209-4F6C-AB9B-0A3BC3632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B103-7852-4DEF-BD6A-849F568D79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806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D1047A4-FAE5-489D-B8EC-AE21BE6F1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B75AA2-C01B-4DFC-9636-F9FA40BCE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D00AF4E-B1DB-4A06-AAC6-0515922E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3EFA-7A1E-4A92-8642-3B4E044840AC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CB18AF1-22D1-475B-B6C6-6FA15DA57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9977AE9-2299-4437-8EB8-F2EEDE36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B103-7852-4DEF-BD6A-849F568D79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552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2A1802-E4A0-44FD-B541-0110012D0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E80F314-6F91-491C-9D92-FA1ABC812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0273336-DC68-48B1-AF55-D3E2B929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3EFA-7A1E-4A92-8642-3B4E044840AC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CA7DBD8-E674-41F7-81E9-E0BE208D4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FF1C7FE-8E31-4A57-B452-B8783A7E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B103-7852-4DEF-BD6A-849F568D79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781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DC9DF9-4521-4F2A-84A2-D65200005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6F21645-0E97-4DD0-86F8-480DDA1A9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6AF2363-D2C0-4DE1-B50D-D2B2B6EDE8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184A6A9-0004-4F56-AA60-748DD7C6C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3EFA-7A1E-4A92-8642-3B4E044840AC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D0DD287-B778-435C-8E38-23A83F116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CB90E42-4A71-4361-930B-10833F17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B103-7852-4DEF-BD6A-849F568D79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4614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4632421-04A0-4114-9409-1596DB7CD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C76515F-C9C7-4FEA-BA4D-74CB61F2E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8A935DA-F419-4902-AA5D-7CB9F416B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8110D73-CE44-4BE2-BA2A-FA87DD73C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F9CCEC2-1B35-4086-A136-08ED575A5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4CA9E15-9DD9-4EFB-9375-F22207A6B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3EFA-7A1E-4A92-8642-3B4E044840AC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663A73A-6FDD-4070-A6F9-AB0CE03CC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F6BE639-BA43-42D5-B0D3-E87E0FE86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B103-7852-4DEF-BD6A-849F568D79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649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A6DFDD-28D4-441A-B58B-4838BC3C5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A75EDA5-7653-40F1-B29D-CBEEB262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3EFA-7A1E-4A92-8642-3B4E044840AC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B8935B3-F212-40AF-9933-56FBF78B7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C36F834-0999-48A0-BF65-B99E7BB6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B103-7852-4DEF-BD6A-849F568D79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999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99021BA-B58E-4B59-8151-801329FD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3EFA-7A1E-4A92-8642-3B4E044840AC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EB72310B-8BB8-4D14-93F4-8FB9CA8A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501098A1-197C-4F94-B68B-155C85B83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B103-7852-4DEF-BD6A-849F568D79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97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DB0D16-9714-4BD9-96C2-B3F4407A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CA6F782-F7CF-4DB9-9C2C-2D9729395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D8BC381-2FC1-4281-BAF9-D0C1BA83F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3AC8C6F-6CED-431E-B23B-B15ABE1BA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3EFA-7A1E-4A92-8642-3B4E044840AC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B7FCBC8-B841-47B5-BA8E-6359F0FA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195054A3-965C-4152-88C3-F34AB7E7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B103-7852-4DEF-BD6A-849F568D79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42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63F819-270B-4EBC-903F-BB61AF3D3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37AB4DB4-4421-4CDA-9151-C5500C35B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1B95F0E-73B4-4A66-9003-F7EA525E4C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6AA3A21-1DCE-418B-B66F-B1404F16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B3EFA-7A1E-4A92-8642-3B4E044840AC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3E08B10-1953-406D-B12A-6F3D0A075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D8D27CA-375B-426C-8771-66FA91403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0B103-7852-4DEF-BD6A-849F568D79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12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90AD31A-A961-4666-8DA7-2B2A06358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1AC6465-710F-438C-8144-AA6910C37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1F32080-E669-4ACC-84A1-1C8966B58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B3EFA-7A1E-4A92-8642-3B4E044840AC}" type="datetimeFigureOut">
              <a:rPr lang="es-ES" smtClean="0"/>
              <a:t>24/05/2019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941E2A1-E0DB-4139-9673-B7F67879F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F11E9A7-1C39-420C-B02F-A941F952C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0B103-7852-4DEF-BD6A-849F568D792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34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E657DC6-FD0F-4335-8F55-AB00C303BF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30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6A38508-1360-42C9-ACE9-140F61D36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2" y="0"/>
            <a:ext cx="12205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44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CB166AF-C19F-4554-8811-C6CA3FD7C1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24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B9DAE69-CC01-4D21-A57D-D85A2008C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9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CE24ED1C-09EC-4C8A-91E5-DF5864140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" y="0"/>
            <a:ext cx="120823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6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548D822E-CF63-418B-8508-064EC2DA7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3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CCAF67BB-D8B9-450A-9D08-6DA048767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8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0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0A83CD8-11C1-4A9D-8B3E-81045D703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18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F40085D3-7984-4C48-B917-2BBBD855A5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" t="13514" r="-463" b="70270"/>
          <a:stretch/>
        </p:blipFill>
        <p:spPr>
          <a:xfrm>
            <a:off x="55876" y="383060"/>
            <a:ext cx="12080248" cy="111210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537D3DE-4EFE-4903-8562-A654912887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0710" y="4723230"/>
            <a:ext cx="5150580" cy="21441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82E9793-188D-4FDD-A52A-3237E3AC3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393" y="1621685"/>
            <a:ext cx="2552700" cy="2857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90136F9-E205-4D3B-9390-600224A40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0612" y="1624913"/>
            <a:ext cx="2390775" cy="29718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B567C5F-0E30-46B6-8B57-0680CA120F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69906" y="1621685"/>
            <a:ext cx="25431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34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FC8199C-0E9C-4B38-B372-1FA2BB5D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6" y="0"/>
            <a:ext cx="12079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7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A29CE35-A034-4C33-812F-6D05D6062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37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6D7B71C-330E-40AC-B5C5-3AE249FC1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371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38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</Words>
  <Application>Microsoft Office PowerPoint</Application>
  <PresentationFormat>Personalizado</PresentationFormat>
  <Paragraphs>2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sgarcial</dc:creator>
  <cp:lastModifiedBy>gcom11</cp:lastModifiedBy>
  <cp:revision>3</cp:revision>
  <dcterms:created xsi:type="dcterms:W3CDTF">2019-05-05T20:55:43Z</dcterms:created>
  <dcterms:modified xsi:type="dcterms:W3CDTF">2019-05-24T09:27:09Z</dcterms:modified>
</cp:coreProperties>
</file>