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8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14" r:id="rId3"/>
    <p:sldMasterId id="2147483726" r:id="rId4"/>
    <p:sldMasterId id="2147483738" r:id="rId5"/>
    <p:sldMasterId id="2147483781" r:id="rId6"/>
    <p:sldMasterId id="2147483823" r:id="rId7"/>
    <p:sldMasterId id="2147483865" r:id="rId8"/>
    <p:sldMasterId id="2147483907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5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es-ES"/>
    </a:defPPr>
    <a:lvl1pPr marL="0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59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712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74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425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783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139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499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851" algn="l" defTabSz="9127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2" autoAdjust="0"/>
    <p:restoredTop sz="94660"/>
  </p:normalViewPr>
  <p:slideViewPr>
    <p:cSldViewPr>
      <p:cViewPr>
        <p:scale>
          <a:sx n="79" d="100"/>
          <a:sy n="79" d="100"/>
        </p:scale>
        <p:origin x="-870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Area1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cat>
            <c:strRef>
              <c:f>Sheet1!$B$1:$E$1</c:f>
              <c:strCache>
                <c:ptCount val="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C59B1-1727-40AD-A556-7017F3E731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3E37D8-E4AE-4808-AF51-E7773E5EBA9C}">
      <dgm:prSet phldrT="[Texto]"/>
      <dgm:spPr/>
      <dgm:t>
        <a:bodyPr/>
        <a:lstStyle/>
        <a:p>
          <a:r>
            <a:rPr lang="es-ES" dirty="0" smtClean="0"/>
            <a:t>PRESIDENTE TRIBUNAL ÚNICO</a:t>
          </a:r>
        </a:p>
        <a:p>
          <a:r>
            <a:rPr lang="es-ES" dirty="0" smtClean="0"/>
            <a:t>Vicerrector Estudiantes</a:t>
          </a:r>
          <a:endParaRPr lang="es-ES" dirty="0"/>
        </a:p>
      </dgm:t>
    </dgm:pt>
    <dgm:pt modelId="{510D1BA1-B25B-49A3-ACF9-B36AD2F752B8}" type="parTrans" cxnId="{178EB367-653A-4F51-B0A7-DD353A633FAA}">
      <dgm:prSet/>
      <dgm:spPr/>
      <dgm:t>
        <a:bodyPr/>
        <a:lstStyle/>
        <a:p>
          <a:endParaRPr lang="es-ES"/>
        </a:p>
      </dgm:t>
    </dgm:pt>
    <dgm:pt modelId="{2C60CB2B-2FEB-46E9-915E-D4307D4AE66C}" type="sibTrans" cxnId="{178EB367-653A-4F51-B0A7-DD353A633FAA}">
      <dgm:prSet/>
      <dgm:spPr/>
      <dgm:t>
        <a:bodyPr/>
        <a:lstStyle/>
        <a:p>
          <a:endParaRPr lang="es-ES"/>
        </a:p>
      </dgm:t>
    </dgm:pt>
    <dgm:pt modelId="{1EAB4556-6808-495C-8C5E-59EE51750EB9}" type="asst">
      <dgm:prSet phldrT="[Texto]"/>
      <dgm:spPr/>
      <dgm:t>
        <a:bodyPr/>
        <a:lstStyle/>
        <a:p>
          <a:r>
            <a:rPr lang="es-ES" dirty="0" smtClean="0"/>
            <a:t>COORDINADOR </a:t>
          </a:r>
          <a:r>
            <a:rPr lang="es-ES" dirty="0" err="1" smtClean="0"/>
            <a:t>PEvAU</a:t>
          </a:r>
          <a:r>
            <a:rPr lang="es-ES" dirty="0" smtClean="0"/>
            <a:t>-COVID</a:t>
          </a:r>
        </a:p>
      </dgm:t>
    </dgm:pt>
    <dgm:pt modelId="{CD8F6EC1-2497-484D-9367-3A1F6C5246C6}" type="parTrans" cxnId="{2959FB92-A5A1-4DC9-9C36-EA6909D7EA98}">
      <dgm:prSet/>
      <dgm:spPr/>
      <dgm:t>
        <a:bodyPr/>
        <a:lstStyle/>
        <a:p>
          <a:endParaRPr lang="es-ES"/>
        </a:p>
      </dgm:t>
    </dgm:pt>
    <dgm:pt modelId="{3A3AEA15-E906-43C7-AA8F-283D623D606C}" type="sibTrans" cxnId="{2959FB92-A5A1-4DC9-9C36-EA6909D7EA98}">
      <dgm:prSet/>
      <dgm:spPr/>
      <dgm:t>
        <a:bodyPr/>
        <a:lstStyle/>
        <a:p>
          <a:endParaRPr lang="es-ES"/>
        </a:p>
      </dgm:t>
    </dgm:pt>
    <dgm:pt modelId="{D2FB4794-8726-4CB1-9813-D25A64138C43}">
      <dgm:prSet phldrT="[Texto]"/>
      <dgm:spPr/>
      <dgm:t>
        <a:bodyPr/>
        <a:lstStyle/>
        <a:p>
          <a:r>
            <a:rPr lang="es-ES" dirty="0" smtClean="0"/>
            <a:t>Coordinador Campus Cádiz</a:t>
          </a:r>
        </a:p>
      </dgm:t>
    </dgm:pt>
    <dgm:pt modelId="{AD73DF82-738D-4D3C-AD1F-D08CFA967D07}" type="parTrans" cxnId="{5086C504-84D9-4F9F-87A7-1EEB4BACC00A}">
      <dgm:prSet/>
      <dgm:spPr/>
      <dgm:t>
        <a:bodyPr/>
        <a:lstStyle/>
        <a:p>
          <a:endParaRPr lang="es-ES"/>
        </a:p>
      </dgm:t>
    </dgm:pt>
    <dgm:pt modelId="{E128E2CD-60C8-4B36-9C22-AED158C5F6D5}" type="sibTrans" cxnId="{5086C504-84D9-4F9F-87A7-1EEB4BACC00A}">
      <dgm:prSet/>
      <dgm:spPr/>
      <dgm:t>
        <a:bodyPr/>
        <a:lstStyle/>
        <a:p>
          <a:endParaRPr lang="es-ES"/>
        </a:p>
      </dgm:t>
    </dgm:pt>
    <dgm:pt modelId="{06AB1D25-4C72-423E-BD9C-98FD5E512989}">
      <dgm:prSet phldrT="[Texto]"/>
      <dgm:spPr/>
      <dgm:t>
        <a:bodyPr/>
        <a:lstStyle/>
        <a:p>
          <a:r>
            <a:rPr lang="es-ES" dirty="0" smtClean="0"/>
            <a:t>Coordinadora Campus Jerez</a:t>
          </a:r>
        </a:p>
      </dgm:t>
    </dgm:pt>
    <dgm:pt modelId="{B99DC471-FB1D-48AA-B2B1-091078D3345D}" type="parTrans" cxnId="{920B38F2-E196-413E-9A7E-2E8DC2297B33}">
      <dgm:prSet/>
      <dgm:spPr/>
      <dgm:t>
        <a:bodyPr/>
        <a:lstStyle/>
        <a:p>
          <a:endParaRPr lang="es-ES"/>
        </a:p>
      </dgm:t>
    </dgm:pt>
    <dgm:pt modelId="{9B9ECA10-ECCF-4C9C-9D6F-90E85789F0C6}" type="sibTrans" cxnId="{920B38F2-E196-413E-9A7E-2E8DC2297B33}">
      <dgm:prSet/>
      <dgm:spPr/>
      <dgm:t>
        <a:bodyPr/>
        <a:lstStyle/>
        <a:p>
          <a:endParaRPr lang="es-ES"/>
        </a:p>
      </dgm:t>
    </dgm:pt>
    <dgm:pt modelId="{FFEA8D0B-240D-4D74-8150-F673F4E47BAE}">
      <dgm:prSet phldrT="[Texto]"/>
      <dgm:spPr/>
      <dgm:t>
        <a:bodyPr/>
        <a:lstStyle/>
        <a:p>
          <a:r>
            <a:rPr lang="es-ES" dirty="0" smtClean="0"/>
            <a:t>Coordinadora Campus Puerto Real</a:t>
          </a:r>
        </a:p>
      </dgm:t>
    </dgm:pt>
    <dgm:pt modelId="{0B5C467D-9A81-4628-8FD0-C9A06F00B056}" type="parTrans" cxnId="{941EEA8D-F1A3-4B3B-B51E-510CC52E243E}">
      <dgm:prSet/>
      <dgm:spPr/>
      <dgm:t>
        <a:bodyPr/>
        <a:lstStyle/>
        <a:p>
          <a:endParaRPr lang="es-ES"/>
        </a:p>
      </dgm:t>
    </dgm:pt>
    <dgm:pt modelId="{D4F5360C-F0F4-4FFB-BD30-74729464F787}" type="sibTrans" cxnId="{941EEA8D-F1A3-4B3B-B51E-510CC52E243E}">
      <dgm:prSet/>
      <dgm:spPr/>
      <dgm:t>
        <a:bodyPr/>
        <a:lstStyle/>
        <a:p>
          <a:endParaRPr lang="es-ES"/>
        </a:p>
      </dgm:t>
    </dgm:pt>
    <dgm:pt modelId="{A35D567D-3FF2-4067-AE96-46322C6372DA}">
      <dgm:prSet phldrT="[Texto]"/>
      <dgm:spPr/>
      <dgm:t>
        <a:bodyPr/>
        <a:lstStyle/>
        <a:p>
          <a:r>
            <a:rPr lang="es-ES" dirty="0" smtClean="0"/>
            <a:t>Coordinador Campus Bahía de Algeciras</a:t>
          </a:r>
        </a:p>
      </dgm:t>
    </dgm:pt>
    <dgm:pt modelId="{DD2DE398-37C6-4E0C-B40A-8628E5BB2BBC}" type="parTrans" cxnId="{6215A5E3-C6B6-4E53-BE09-BA313F529E3E}">
      <dgm:prSet/>
      <dgm:spPr/>
      <dgm:t>
        <a:bodyPr/>
        <a:lstStyle/>
        <a:p>
          <a:endParaRPr lang="es-ES"/>
        </a:p>
      </dgm:t>
    </dgm:pt>
    <dgm:pt modelId="{536E5610-94D7-4AAF-B633-F49279081838}" type="sibTrans" cxnId="{6215A5E3-C6B6-4E53-BE09-BA313F529E3E}">
      <dgm:prSet/>
      <dgm:spPr/>
      <dgm:t>
        <a:bodyPr/>
        <a:lstStyle/>
        <a:p>
          <a:endParaRPr lang="es-ES"/>
        </a:p>
      </dgm:t>
    </dgm:pt>
    <dgm:pt modelId="{C517E37A-03C3-46C8-BB07-75E216E88DE5}" type="pres">
      <dgm:prSet presAssocID="{811C59B1-1727-40AD-A556-7017F3E731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74FA968-C8C9-44F2-84D3-64EC5C46DE44}" type="pres">
      <dgm:prSet presAssocID="{283E37D8-E4AE-4808-AF51-E7773E5EBA9C}" presName="hierRoot1" presStyleCnt="0">
        <dgm:presLayoutVars>
          <dgm:hierBranch val="init"/>
        </dgm:presLayoutVars>
      </dgm:prSet>
      <dgm:spPr/>
    </dgm:pt>
    <dgm:pt modelId="{21ED5FCC-46CA-4197-9131-73CAA154C8BD}" type="pres">
      <dgm:prSet presAssocID="{283E37D8-E4AE-4808-AF51-E7773E5EBA9C}" presName="rootComposite1" presStyleCnt="0"/>
      <dgm:spPr/>
    </dgm:pt>
    <dgm:pt modelId="{69581B07-7D04-4A77-A637-4A75D92ADF14}" type="pres">
      <dgm:prSet presAssocID="{283E37D8-E4AE-4808-AF51-E7773E5EBA9C}" presName="rootText1" presStyleLbl="node0" presStyleIdx="0" presStyleCnt="1" custScaleX="121089" custScaleY="101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6E326E-2059-4872-A138-7FD19E790140}" type="pres">
      <dgm:prSet presAssocID="{283E37D8-E4AE-4808-AF51-E7773E5EBA9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F11AC9D-1CBA-4EF8-9324-511A978B6ADF}" type="pres">
      <dgm:prSet presAssocID="{283E37D8-E4AE-4808-AF51-E7773E5EBA9C}" presName="hierChild2" presStyleCnt="0"/>
      <dgm:spPr/>
    </dgm:pt>
    <dgm:pt modelId="{1CD592FE-D773-4253-B138-8B7F431756C9}" type="pres">
      <dgm:prSet presAssocID="{DD2DE398-37C6-4E0C-B40A-8628E5BB2B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E12B151-63BA-466C-96C7-F0DC5F477C3D}" type="pres">
      <dgm:prSet presAssocID="{A35D567D-3FF2-4067-AE96-46322C6372DA}" presName="hierRoot2" presStyleCnt="0">
        <dgm:presLayoutVars>
          <dgm:hierBranch val="init"/>
        </dgm:presLayoutVars>
      </dgm:prSet>
      <dgm:spPr/>
    </dgm:pt>
    <dgm:pt modelId="{753B628E-8A90-4823-BB36-2F488A832CC9}" type="pres">
      <dgm:prSet presAssocID="{A35D567D-3FF2-4067-AE96-46322C6372DA}" presName="rootComposite" presStyleCnt="0"/>
      <dgm:spPr/>
    </dgm:pt>
    <dgm:pt modelId="{61A925F6-E001-475F-94B8-33FE102616D8}" type="pres">
      <dgm:prSet presAssocID="{A35D567D-3FF2-4067-AE96-46322C6372D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28A267-5234-49C4-802C-9AB832280935}" type="pres">
      <dgm:prSet presAssocID="{A35D567D-3FF2-4067-AE96-46322C6372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D45DDBDB-D4FF-4182-972C-AF3081BB1911}" type="pres">
      <dgm:prSet presAssocID="{A35D567D-3FF2-4067-AE96-46322C6372DA}" presName="hierChild4" presStyleCnt="0"/>
      <dgm:spPr/>
    </dgm:pt>
    <dgm:pt modelId="{139D3D58-DAF6-4F02-89E6-D8AEF16FB9B1}" type="pres">
      <dgm:prSet presAssocID="{A35D567D-3FF2-4067-AE96-46322C6372DA}" presName="hierChild5" presStyleCnt="0"/>
      <dgm:spPr/>
    </dgm:pt>
    <dgm:pt modelId="{70C715DD-673B-488D-98B1-8F9395C6F49A}" type="pres">
      <dgm:prSet presAssocID="{AD73DF82-738D-4D3C-AD1F-D08CFA967D07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B914B8E-57F5-49BF-8D8F-C1885D46B9FA}" type="pres">
      <dgm:prSet presAssocID="{D2FB4794-8726-4CB1-9813-D25A64138C43}" presName="hierRoot2" presStyleCnt="0">
        <dgm:presLayoutVars>
          <dgm:hierBranch val="init"/>
        </dgm:presLayoutVars>
      </dgm:prSet>
      <dgm:spPr/>
    </dgm:pt>
    <dgm:pt modelId="{139F6A3D-3A18-4E51-89C1-E51996A64C3C}" type="pres">
      <dgm:prSet presAssocID="{D2FB4794-8726-4CB1-9813-D25A64138C43}" presName="rootComposite" presStyleCnt="0"/>
      <dgm:spPr/>
    </dgm:pt>
    <dgm:pt modelId="{DE06BE67-227B-4ACB-AD59-5604DDB892FF}" type="pres">
      <dgm:prSet presAssocID="{D2FB4794-8726-4CB1-9813-D25A64138C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D27E30-81BE-4FF1-A60B-0DCB6AE32776}" type="pres">
      <dgm:prSet presAssocID="{D2FB4794-8726-4CB1-9813-D25A64138C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7F12E4-F43E-4B7B-AD4C-0BC2CBC0EC53}" type="pres">
      <dgm:prSet presAssocID="{D2FB4794-8726-4CB1-9813-D25A64138C43}" presName="hierChild4" presStyleCnt="0"/>
      <dgm:spPr/>
    </dgm:pt>
    <dgm:pt modelId="{BED32ADA-9700-4DE5-ABE6-6A24837D7351}" type="pres">
      <dgm:prSet presAssocID="{D2FB4794-8726-4CB1-9813-D25A64138C43}" presName="hierChild5" presStyleCnt="0"/>
      <dgm:spPr/>
    </dgm:pt>
    <dgm:pt modelId="{618D4E16-5173-43AA-A69D-80D7F62D1666}" type="pres">
      <dgm:prSet presAssocID="{B99DC471-FB1D-48AA-B2B1-091078D3345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E69EEEA8-909D-404E-BEC7-1BAD276799F0}" type="pres">
      <dgm:prSet presAssocID="{06AB1D25-4C72-423E-BD9C-98FD5E512989}" presName="hierRoot2" presStyleCnt="0">
        <dgm:presLayoutVars>
          <dgm:hierBranch val="init"/>
        </dgm:presLayoutVars>
      </dgm:prSet>
      <dgm:spPr/>
    </dgm:pt>
    <dgm:pt modelId="{84AEC598-190C-4358-BE0E-1D1C8C59719F}" type="pres">
      <dgm:prSet presAssocID="{06AB1D25-4C72-423E-BD9C-98FD5E512989}" presName="rootComposite" presStyleCnt="0"/>
      <dgm:spPr/>
    </dgm:pt>
    <dgm:pt modelId="{1CE79401-57A2-4791-A7D3-3C71BBFCEC86}" type="pres">
      <dgm:prSet presAssocID="{06AB1D25-4C72-423E-BD9C-98FD5E51298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C2726D-68A5-4867-B198-9D6E157BC4A4}" type="pres">
      <dgm:prSet presAssocID="{06AB1D25-4C72-423E-BD9C-98FD5E512989}" presName="rootConnector" presStyleLbl="node2" presStyleIdx="2" presStyleCnt="4"/>
      <dgm:spPr/>
      <dgm:t>
        <a:bodyPr/>
        <a:lstStyle/>
        <a:p>
          <a:endParaRPr lang="es-ES"/>
        </a:p>
      </dgm:t>
    </dgm:pt>
    <dgm:pt modelId="{BF423D3A-321C-414E-BF68-BA905D76B7E7}" type="pres">
      <dgm:prSet presAssocID="{06AB1D25-4C72-423E-BD9C-98FD5E512989}" presName="hierChild4" presStyleCnt="0"/>
      <dgm:spPr/>
    </dgm:pt>
    <dgm:pt modelId="{DEA559B7-C1B4-4371-AE35-22020FAA0F19}" type="pres">
      <dgm:prSet presAssocID="{06AB1D25-4C72-423E-BD9C-98FD5E512989}" presName="hierChild5" presStyleCnt="0"/>
      <dgm:spPr/>
    </dgm:pt>
    <dgm:pt modelId="{CE6FB12F-3398-45CE-933C-7A10BFF255F9}" type="pres">
      <dgm:prSet presAssocID="{0B5C467D-9A81-4628-8FD0-C9A06F00B05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DA9163B-F549-4F2A-A774-719AEF3E37A8}" type="pres">
      <dgm:prSet presAssocID="{FFEA8D0B-240D-4D74-8150-F673F4E47BAE}" presName="hierRoot2" presStyleCnt="0">
        <dgm:presLayoutVars>
          <dgm:hierBranch val="init"/>
        </dgm:presLayoutVars>
      </dgm:prSet>
      <dgm:spPr/>
    </dgm:pt>
    <dgm:pt modelId="{AF18FB1E-CC1F-4BE0-A266-6C84D37A580A}" type="pres">
      <dgm:prSet presAssocID="{FFEA8D0B-240D-4D74-8150-F673F4E47BAE}" presName="rootComposite" presStyleCnt="0"/>
      <dgm:spPr/>
    </dgm:pt>
    <dgm:pt modelId="{1EB0867B-5E74-4B46-BF1F-CBD7F2FA7021}" type="pres">
      <dgm:prSet presAssocID="{FFEA8D0B-240D-4D74-8150-F673F4E47BA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E95FFD-BDD5-4AAE-B9E9-AB4D11C848D6}" type="pres">
      <dgm:prSet presAssocID="{FFEA8D0B-240D-4D74-8150-F673F4E47BAE}" presName="rootConnector" presStyleLbl="node2" presStyleIdx="3" presStyleCnt="4"/>
      <dgm:spPr/>
      <dgm:t>
        <a:bodyPr/>
        <a:lstStyle/>
        <a:p>
          <a:endParaRPr lang="es-ES"/>
        </a:p>
      </dgm:t>
    </dgm:pt>
    <dgm:pt modelId="{9CB1BAAD-B94E-4D98-BD96-532300CF47FB}" type="pres">
      <dgm:prSet presAssocID="{FFEA8D0B-240D-4D74-8150-F673F4E47BAE}" presName="hierChild4" presStyleCnt="0"/>
      <dgm:spPr/>
    </dgm:pt>
    <dgm:pt modelId="{19BC2FAB-D4EE-417B-B7EB-4D68F10C4725}" type="pres">
      <dgm:prSet presAssocID="{FFEA8D0B-240D-4D74-8150-F673F4E47BAE}" presName="hierChild5" presStyleCnt="0"/>
      <dgm:spPr/>
    </dgm:pt>
    <dgm:pt modelId="{763804D1-A022-4186-B687-ED574FDAC5A2}" type="pres">
      <dgm:prSet presAssocID="{283E37D8-E4AE-4808-AF51-E7773E5EBA9C}" presName="hierChild3" presStyleCnt="0"/>
      <dgm:spPr/>
    </dgm:pt>
    <dgm:pt modelId="{252F4F0C-C608-499C-81FF-4C73E664899B}" type="pres">
      <dgm:prSet presAssocID="{CD8F6EC1-2497-484D-9367-3A1F6C5246C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E96693C7-CB62-4350-B165-7C180BEF4811}" type="pres">
      <dgm:prSet presAssocID="{1EAB4556-6808-495C-8C5E-59EE51750EB9}" presName="hierRoot3" presStyleCnt="0">
        <dgm:presLayoutVars>
          <dgm:hierBranch val="init"/>
        </dgm:presLayoutVars>
      </dgm:prSet>
      <dgm:spPr/>
    </dgm:pt>
    <dgm:pt modelId="{4795B455-C4C6-4FD8-B1F5-DF1A89D1825A}" type="pres">
      <dgm:prSet presAssocID="{1EAB4556-6808-495C-8C5E-59EE51750EB9}" presName="rootComposite3" presStyleCnt="0"/>
      <dgm:spPr/>
    </dgm:pt>
    <dgm:pt modelId="{0A605F9B-FC80-4572-AA3A-0474F4150D78}" type="pres">
      <dgm:prSet presAssocID="{1EAB4556-6808-495C-8C5E-59EE51750EB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F566E-83CB-4D13-BFAE-6018C92099EC}" type="pres">
      <dgm:prSet presAssocID="{1EAB4556-6808-495C-8C5E-59EE51750EB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300AFE4-69DD-46F9-A79E-9830B9EAF580}" type="pres">
      <dgm:prSet presAssocID="{1EAB4556-6808-495C-8C5E-59EE51750EB9}" presName="hierChild6" presStyleCnt="0"/>
      <dgm:spPr/>
    </dgm:pt>
    <dgm:pt modelId="{E8B4F51A-4758-429C-AE9E-D8F968C0D455}" type="pres">
      <dgm:prSet presAssocID="{1EAB4556-6808-495C-8C5E-59EE51750EB9}" presName="hierChild7" presStyleCnt="0"/>
      <dgm:spPr/>
    </dgm:pt>
  </dgm:ptLst>
  <dgm:cxnLst>
    <dgm:cxn modelId="{2959FB92-A5A1-4DC9-9C36-EA6909D7EA98}" srcId="{283E37D8-E4AE-4808-AF51-E7773E5EBA9C}" destId="{1EAB4556-6808-495C-8C5E-59EE51750EB9}" srcOrd="0" destOrd="0" parTransId="{CD8F6EC1-2497-484D-9367-3A1F6C5246C6}" sibTransId="{3A3AEA15-E906-43C7-AA8F-283D623D606C}"/>
    <dgm:cxn modelId="{4A0E9A91-811E-4751-8DEE-A728FAF20450}" type="presOf" srcId="{CD8F6EC1-2497-484D-9367-3A1F6C5246C6}" destId="{252F4F0C-C608-499C-81FF-4C73E664899B}" srcOrd="0" destOrd="0" presId="urn:microsoft.com/office/officeart/2005/8/layout/orgChart1"/>
    <dgm:cxn modelId="{33FD9331-0A03-4E60-B5D5-2BC3DA9A7072}" type="presOf" srcId="{A35D567D-3FF2-4067-AE96-46322C6372DA}" destId="{5B28A267-5234-49C4-802C-9AB832280935}" srcOrd="1" destOrd="0" presId="urn:microsoft.com/office/officeart/2005/8/layout/orgChart1"/>
    <dgm:cxn modelId="{92779B2D-69B8-4C7C-9635-E340441E4BCF}" type="presOf" srcId="{D2FB4794-8726-4CB1-9813-D25A64138C43}" destId="{DE06BE67-227B-4ACB-AD59-5604DDB892FF}" srcOrd="0" destOrd="0" presId="urn:microsoft.com/office/officeart/2005/8/layout/orgChart1"/>
    <dgm:cxn modelId="{2AD5E5A1-6190-4166-B8FC-6DFC0EAE02DD}" type="presOf" srcId="{1EAB4556-6808-495C-8C5E-59EE51750EB9}" destId="{0A605F9B-FC80-4572-AA3A-0474F4150D78}" srcOrd="0" destOrd="0" presId="urn:microsoft.com/office/officeart/2005/8/layout/orgChart1"/>
    <dgm:cxn modelId="{E23EBF15-FE1C-4A88-9CD6-5F70C43603FB}" type="presOf" srcId="{DD2DE398-37C6-4E0C-B40A-8628E5BB2BBC}" destId="{1CD592FE-D773-4253-B138-8B7F431756C9}" srcOrd="0" destOrd="0" presId="urn:microsoft.com/office/officeart/2005/8/layout/orgChart1"/>
    <dgm:cxn modelId="{03C7E1D4-71C0-49EF-8D25-D1926D26AECA}" type="presOf" srcId="{A35D567D-3FF2-4067-AE96-46322C6372DA}" destId="{61A925F6-E001-475F-94B8-33FE102616D8}" srcOrd="0" destOrd="0" presId="urn:microsoft.com/office/officeart/2005/8/layout/orgChart1"/>
    <dgm:cxn modelId="{F109C96A-3766-4C01-9D41-EB141F72F8B4}" type="presOf" srcId="{FFEA8D0B-240D-4D74-8150-F673F4E47BAE}" destId="{1EB0867B-5E74-4B46-BF1F-CBD7F2FA7021}" srcOrd="0" destOrd="0" presId="urn:microsoft.com/office/officeart/2005/8/layout/orgChart1"/>
    <dgm:cxn modelId="{5086C504-84D9-4F9F-87A7-1EEB4BACC00A}" srcId="{283E37D8-E4AE-4808-AF51-E7773E5EBA9C}" destId="{D2FB4794-8726-4CB1-9813-D25A64138C43}" srcOrd="2" destOrd="0" parTransId="{AD73DF82-738D-4D3C-AD1F-D08CFA967D07}" sibTransId="{E128E2CD-60C8-4B36-9C22-AED158C5F6D5}"/>
    <dgm:cxn modelId="{6215A5E3-C6B6-4E53-BE09-BA313F529E3E}" srcId="{283E37D8-E4AE-4808-AF51-E7773E5EBA9C}" destId="{A35D567D-3FF2-4067-AE96-46322C6372DA}" srcOrd="1" destOrd="0" parTransId="{DD2DE398-37C6-4E0C-B40A-8628E5BB2BBC}" sibTransId="{536E5610-94D7-4AAF-B633-F49279081838}"/>
    <dgm:cxn modelId="{825DFE71-9097-4CB3-ACB5-64D65A7CC0C9}" type="presOf" srcId="{1EAB4556-6808-495C-8C5E-59EE51750EB9}" destId="{1E0F566E-83CB-4D13-BFAE-6018C92099EC}" srcOrd="1" destOrd="0" presId="urn:microsoft.com/office/officeart/2005/8/layout/orgChart1"/>
    <dgm:cxn modelId="{9461B167-59C6-402F-8B13-599F88D3C9B7}" type="presOf" srcId="{06AB1D25-4C72-423E-BD9C-98FD5E512989}" destId="{1CE79401-57A2-4791-A7D3-3C71BBFCEC86}" srcOrd="0" destOrd="0" presId="urn:microsoft.com/office/officeart/2005/8/layout/orgChart1"/>
    <dgm:cxn modelId="{CE39E728-E0C6-41B8-B97A-67BC8F9351E6}" type="presOf" srcId="{D2FB4794-8726-4CB1-9813-D25A64138C43}" destId="{91D27E30-81BE-4FF1-A60B-0DCB6AE32776}" srcOrd="1" destOrd="0" presId="urn:microsoft.com/office/officeart/2005/8/layout/orgChart1"/>
    <dgm:cxn modelId="{C8226360-768F-454A-8C00-22B2BE6A606C}" type="presOf" srcId="{B99DC471-FB1D-48AA-B2B1-091078D3345D}" destId="{618D4E16-5173-43AA-A69D-80D7F62D1666}" srcOrd="0" destOrd="0" presId="urn:microsoft.com/office/officeart/2005/8/layout/orgChart1"/>
    <dgm:cxn modelId="{941EEA8D-F1A3-4B3B-B51E-510CC52E243E}" srcId="{283E37D8-E4AE-4808-AF51-E7773E5EBA9C}" destId="{FFEA8D0B-240D-4D74-8150-F673F4E47BAE}" srcOrd="4" destOrd="0" parTransId="{0B5C467D-9A81-4628-8FD0-C9A06F00B056}" sibTransId="{D4F5360C-F0F4-4FFB-BD30-74729464F787}"/>
    <dgm:cxn modelId="{A5CC98D2-0DC6-46E0-BF21-4D5BAEE835C4}" type="presOf" srcId="{FFEA8D0B-240D-4D74-8150-F673F4E47BAE}" destId="{38E95FFD-BDD5-4AAE-B9E9-AB4D11C848D6}" srcOrd="1" destOrd="0" presId="urn:microsoft.com/office/officeart/2005/8/layout/orgChart1"/>
    <dgm:cxn modelId="{920B38F2-E196-413E-9A7E-2E8DC2297B33}" srcId="{283E37D8-E4AE-4808-AF51-E7773E5EBA9C}" destId="{06AB1D25-4C72-423E-BD9C-98FD5E512989}" srcOrd="3" destOrd="0" parTransId="{B99DC471-FB1D-48AA-B2B1-091078D3345D}" sibTransId="{9B9ECA10-ECCF-4C9C-9D6F-90E85789F0C6}"/>
    <dgm:cxn modelId="{15578E03-DE62-45C8-8ADE-E4A92C6FFE57}" type="presOf" srcId="{811C59B1-1727-40AD-A556-7017F3E73104}" destId="{C517E37A-03C3-46C8-BB07-75E216E88DE5}" srcOrd="0" destOrd="0" presId="urn:microsoft.com/office/officeart/2005/8/layout/orgChart1"/>
    <dgm:cxn modelId="{178EB367-653A-4F51-B0A7-DD353A633FAA}" srcId="{811C59B1-1727-40AD-A556-7017F3E73104}" destId="{283E37D8-E4AE-4808-AF51-E7773E5EBA9C}" srcOrd="0" destOrd="0" parTransId="{510D1BA1-B25B-49A3-ACF9-B36AD2F752B8}" sibTransId="{2C60CB2B-2FEB-46E9-915E-D4307D4AE66C}"/>
    <dgm:cxn modelId="{C0586311-578F-4213-A259-C04BA588CE8B}" type="presOf" srcId="{0B5C467D-9A81-4628-8FD0-C9A06F00B056}" destId="{CE6FB12F-3398-45CE-933C-7A10BFF255F9}" srcOrd="0" destOrd="0" presId="urn:microsoft.com/office/officeart/2005/8/layout/orgChart1"/>
    <dgm:cxn modelId="{4182E715-7495-4253-922B-E9DC84ECA6A6}" type="presOf" srcId="{283E37D8-E4AE-4808-AF51-E7773E5EBA9C}" destId="{856E326E-2059-4872-A138-7FD19E790140}" srcOrd="1" destOrd="0" presId="urn:microsoft.com/office/officeart/2005/8/layout/orgChart1"/>
    <dgm:cxn modelId="{1C54593B-6DF2-4CCF-A133-6BAA79E58822}" type="presOf" srcId="{AD73DF82-738D-4D3C-AD1F-D08CFA967D07}" destId="{70C715DD-673B-488D-98B1-8F9395C6F49A}" srcOrd="0" destOrd="0" presId="urn:microsoft.com/office/officeart/2005/8/layout/orgChart1"/>
    <dgm:cxn modelId="{0CA8F7FD-FCD0-43DF-AF86-1CEF74A44AD9}" type="presOf" srcId="{283E37D8-E4AE-4808-AF51-E7773E5EBA9C}" destId="{69581B07-7D04-4A77-A637-4A75D92ADF14}" srcOrd="0" destOrd="0" presId="urn:microsoft.com/office/officeart/2005/8/layout/orgChart1"/>
    <dgm:cxn modelId="{99F862D7-22E0-4758-A1DA-C6BAC3CAB52F}" type="presOf" srcId="{06AB1D25-4C72-423E-BD9C-98FD5E512989}" destId="{F0C2726D-68A5-4867-B198-9D6E157BC4A4}" srcOrd="1" destOrd="0" presId="urn:microsoft.com/office/officeart/2005/8/layout/orgChart1"/>
    <dgm:cxn modelId="{9AE15DA1-4CFA-458A-8FDF-0E0665A5C7DD}" type="presParOf" srcId="{C517E37A-03C3-46C8-BB07-75E216E88DE5}" destId="{774FA968-C8C9-44F2-84D3-64EC5C46DE44}" srcOrd="0" destOrd="0" presId="urn:microsoft.com/office/officeart/2005/8/layout/orgChart1"/>
    <dgm:cxn modelId="{FD15DECE-5E71-4904-9213-69183EE87A21}" type="presParOf" srcId="{774FA968-C8C9-44F2-84D3-64EC5C46DE44}" destId="{21ED5FCC-46CA-4197-9131-73CAA154C8BD}" srcOrd="0" destOrd="0" presId="urn:microsoft.com/office/officeart/2005/8/layout/orgChart1"/>
    <dgm:cxn modelId="{70FCC670-A872-4B9B-9A44-B143CF02E1CE}" type="presParOf" srcId="{21ED5FCC-46CA-4197-9131-73CAA154C8BD}" destId="{69581B07-7D04-4A77-A637-4A75D92ADF14}" srcOrd="0" destOrd="0" presId="urn:microsoft.com/office/officeart/2005/8/layout/orgChart1"/>
    <dgm:cxn modelId="{5FAA38CB-9660-4710-A994-B1D7003E5CE4}" type="presParOf" srcId="{21ED5FCC-46CA-4197-9131-73CAA154C8BD}" destId="{856E326E-2059-4872-A138-7FD19E790140}" srcOrd="1" destOrd="0" presId="urn:microsoft.com/office/officeart/2005/8/layout/orgChart1"/>
    <dgm:cxn modelId="{C1705C0B-6713-4597-8A1D-BC0B744F16E3}" type="presParOf" srcId="{774FA968-C8C9-44F2-84D3-64EC5C46DE44}" destId="{1F11AC9D-1CBA-4EF8-9324-511A978B6ADF}" srcOrd="1" destOrd="0" presId="urn:microsoft.com/office/officeart/2005/8/layout/orgChart1"/>
    <dgm:cxn modelId="{FA66B4A3-2AFE-461B-A3E0-00533C68C136}" type="presParOf" srcId="{1F11AC9D-1CBA-4EF8-9324-511A978B6ADF}" destId="{1CD592FE-D773-4253-B138-8B7F431756C9}" srcOrd="0" destOrd="0" presId="urn:microsoft.com/office/officeart/2005/8/layout/orgChart1"/>
    <dgm:cxn modelId="{3C8F83AF-B0F3-4992-9994-D0FDF5D51FC3}" type="presParOf" srcId="{1F11AC9D-1CBA-4EF8-9324-511A978B6ADF}" destId="{CE12B151-63BA-466C-96C7-F0DC5F477C3D}" srcOrd="1" destOrd="0" presId="urn:microsoft.com/office/officeart/2005/8/layout/orgChart1"/>
    <dgm:cxn modelId="{B0C42FEA-9BC4-434F-A262-BF1AA3B2AF5D}" type="presParOf" srcId="{CE12B151-63BA-466C-96C7-F0DC5F477C3D}" destId="{753B628E-8A90-4823-BB36-2F488A832CC9}" srcOrd="0" destOrd="0" presId="urn:microsoft.com/office/officeart/2005/8/layout/orgChart1"/>
    <dgm:cxn modelId="{25AE5BC0-B128-4DA3-8941-89A4EC60B8A8}" type="presParOf" srcId="{753B628E-8A90-4823-BB36-2F488A832CC9}" destId="{61A925F6-E001-475F-94B8-33FE102616D8}" srcOrd="0" destOrd="0" presId="urn:microsoft.com/office/officeart/2005/8/layout/orgChart1"/>
    <dgm:cxn modelId="{982C142B-55FF-4FA9-9594-DA9A8F5DD027}" type="presParOf" srcId="{753B628E-8A90-4823-BB36-2F488A832CC9}" destId="{5B28A267-5234-49C4-802C-9AB832280935}" srcOrd="1" destOrd="0" presId="urn:microsoft.com/office/officeart/2005/8/layout/orgChart1"/>
    <dgm:cxn modelId="{55A9102A-455A-4C55-BBFB-B4145846A97C}" type="presParOf" srcId="{CE12B151-63BA-466C-96C7-F0DC5F477C3D}" destId="{D45DDBDB-D4FF-4182-972C-AF3081BB1911}" srcOrd="1" destOrd="0" presId="urn:microsoft.com/office/officeart/2005/8/layout/orgChart1"/>
    <dgm:cxn modelId="{CDAB8A72-0AC7-4A56-A01A-88ACDC9BD845}" type="presParOf" srcId="{CE12B151-63BA-466C-96C7-F0DC5F477C3D}" destId="{139D3D58-DAF6-4F02-89E6-D8AEF16FB9B1}" srcOrd="2" destOrd="0" presId="urn:microsoft.com/office/officeart/2005/8/layout/orgChart1"/>
    <dgm:cxn modelId="{9B608A8D-B2F0-42AC-A189-CF3741786696}" type="presParOf" srcId="{1F11AC9D-1CBA-4EF8-9324-511A978B6ADF}" destId="{70C715DD-673B-488D-98B1-8F9395C6F49A}" srcOrd="2" destOrd="0" presId="urn:microsoft.com/office/officeart/2005/8/layout/orgChart1"/>
    <dgm:cxn modelId="{EDFF714F-EF6F-4FC8-8F6B-47A3EC8C6926}" type="presParOf" srcId="{1F11AC9D-1CBA-4EF8-9324-511A978B6ADF}" destId="{2B914B8E-57F5-49BF-8D8F-C1885D46B9FA}" srcOrd="3" destOrd="0" presId="urn:microsoft.com/office/officeart/2005/8/layout/orgChart1"/>
    <dgm:cxn modelId="{D87F2AB6-9538-4B4D-A6BB-BD871C6E893D}" type="presParOf" srcId="{2B914B8E-57F5-49BF-8D8F-C1885D46B9FA}" destId="{139F6A3D-3A18-4E51-89C1-E51996A64C3C}" srcOrd="0" destOrd="0" presId="urn:microsoft.com/office/officeart/2005/8/layout/orgChart1"/>
    <dgm:cxn modelId="{25FFA944-0748-4BF3-83A5-2F538B394754}" type="presParOf" srcId="{139F6A3D-3A18-4E51-89C1-E51996A64C3C}" destId="{DE06BE67-227B-4ACB-AD59-5604DDB892FF}" srcOrd="0" destOrd="0" presId="urn:microsoft.com/office/officeart/2005/8/layout/orgChart1"/>
    <dgm:cxn modelId="{F0D4AF60-72B9-411D-9333-B48082150621}" type="presParOf" srcId="{139F6A3D-3A18-4E51-89C1-E51996A64C3C}" destId="{91D27E30-81BE-4FF1-A60B-0DCB6AE32776}" srcOrd="1" destOrd="0" presId="urn:microsoft.com/office/officeart/2005/8/layout/orgChart1"/>
    <dgm:cxn modelId="{A0F712F6-5283-41DF-BB09-F3C253F44E5F}" type="presParOf" srcId="{2B914B8E-57F5-49BF-8D8F-C1885D46B9FA}" destId="{D37F12E4-F43E-4B7B-AD4C-0BC2CBC0EC53}" srcOrd="1" destOrd="0" presId="urn:microsoft.com/office/officeart/2005/8/layout/orgChart1"/>
    <dgm:cxn modelId="{52C45E8F-4922-4D40-B99C-DA3291948E9D}" type="presParOf" srcId="{2B914B8E-57F5-49BF-8D8F-C1885D46B9FA}" destId="{BED32ADA-9700-4DE5-ABE6-6A24837D7351}" srcOrd="2" destOrd="0" presId="urn:microsoft.com/office/officeart/2005/8/layout/orgChart1"/>
    <dgm:cxn modelId="{03FBB91D-74F4-4902-8236-543F115BB8FE}" type="presParOf" srcId="{1F11AC9D-1CBA-4EF8-9324-511A978B6ADF}" destId="{618D4E16-5173-43AA-A69D-80D7F62D1666}" srcOrd="4" destOrd="0" presId="urn:microsoft.com/office/officeart/2005/8/layout/orgChart1"/>
    <dgm:cxn modelId="{120DAFAB-DFFA-47E3-ABEC-181204B96308}" type="presParOf" srcId="{1F11AC9D-1CBA-4EF8-9324-511A978B6ADF}" destId="{E69EEEA8-909D-404E-BEC7-1BAD276799F0}" srcOrd="5" destOrd="0" presId="urn:microsoft.com/office/officeart/2005/8/layout/orgChart1"/>
    <dgm:cxn modelId="{5F75C939-C8A9-42B6-9F54-F8C28506B0CC}" type="presParOf" srcId="{E69EEEA8-909D-404E-BEC7-1BAD276799F0}" destId="{84AEC598-190C-4358-BE0E-1D1C8C59719F}" srcOrd="0" destOrd="0" presId="urn:microsoft.com/office/officeart/2005/8/layout/orgChart1"/>
    <dgm:cxn modelId="{67463FDD-D625-44F6-83A9-1F3A4941C9F3}" type="presParOf" srcId="{84AEC598-190C-4358-BE0E-1D1C8C59719F}" destId="{1CE79401-57A2-4791-A7D3-3C71BBFCEC86}" srcOrd="0" destOrd="0" presId="urn:microsoft.com/office/officeart/2005/8/layout/orgChart1"/>
    <dgm:cxn modelId="{39DD8756-CAA0-4A3F-8689-0DE39F9A10B7}" type="presParOf" srcId="{84AEC598-190C-4358-BE0E-1D1C8C59719F}" destId="{F0C2726D-68A5-4867-B198-9D6E157BC4A4}" srcOrd="1" destOrd="0" presId="urn:microsoft.com/office/officeart/2005/8/layout/orgChart1"/>
    <dgm:cxn modelId="{3A657F9E-9CA4-4AB0-B0D6-02BD01A5B9D0}" type="presParOf" srcId="{E69EEEA8-909D-404E-BEC7-1BAD276799F0}" destId="{BF423D3A-321C-414E-BF68-BA905D76B7E7}" srcOrd="1" destOrd="0" presId="urn:microsoft.com/office/officeart/2005/8/layout/orgChart1"/>
    <dgm:cxn modelId="{8E5DCEF4-1B4A-4CF3-A0EC-3465D74B1E9B}" type="presParOf" srcId="{E69EEEA8-909D-404E-BEC7-1BAD276799F0}" destId="{DEA559B7-C1B4-4371-AE35-22020FAA0F19}" srcOrd="2" destOrd="0" presId="urn:microsoft.com/office/officeart/2005/8/layout/orgChart1"/>
    <dgm:cxn modelId="{E0B3888F-D250-4B5F-A323-35C54374B1C7}" type="presParOf" srcId="{1F11AC9D-1CBA-4EF8-9324-511A978B6ADF}" destId="{CE6FB12F-3398-45CE-933C-7A10BFF255F9}" srcOrd="6" destOrd="0" presId="urn:microsoft.com/office/officeart/2005/8/layout/orgChart1"/>
    <dgm:cxn modelId="{C461D5EF-D82B-4361-9B7F-6D9B954ACFE8}" type="presParOf" srcId="{1F11AC9D-1CBA-4EF8-9324-511A978B6ADF}" destId="{CDA9163B-F549-4F2A-A774-719AEF3E37A8}" srcOrd="7" destOrd="0" presId="urn:microsoft.com/office/officeart/2005/8/layout/orgChart1"/>
    <dgm:cxn modelId="{91ED03C5-8C73-4248-A7E1-38B183516768}" type="presParOf" srcId="{CDA9163B-F549-4F2A-A774-719AEF3E37A8}" destId="{AF18FB1E-CC1F-4BE0-A266-6C84D37A580A}" srcOrd="0" destOrd="0" presId="urn:microsoft.com/office/officeart/2005/8/layout/orgChart1"/>
    <dgm:cxn modelId="{A7BFAFAD-EF21-41F6-B3E7-84D7BB676484}" type="presParOf" srcId="{AF18FB1E-CC1F-4BE0-A266-6C84D37A580A}" destId="{1EB0867B-5E74-4B46-BF1F-CBD7F2FA7021}" srcOrd="0" destOrd="0" presId="urn:microsoft.com/office/officeart/2005/8/layout/orgChart1"/>
    <dgm:cxn modelId="{ED300091-B300-480F-9147-512CFDA0D819}" type="presParOf" srcId="{AF18FB1E-CC1F-4BE0-A266-6C84D37A580A}" destId="{38E95FFD-BDD5-4AAE-B9E9-AB4D11C848D6}" srcOrd="1" destOrd="0" presId="urn:microsoft.com/office/officeart/2005/8/layout/orgChart1"/>
    <dgm:cxn modelId="{D0ED643B-55FE-4CC9-91F3-D3A7D5A1CA33}" type="presParOf" srcId="{CDA9163B-F549-4F2A-A774-719AEF3E37A8}" destId="{9CB1BAAD-B94E-4D98-BD96-532300CF47FB}" srcOrd="1" destOrd="0" presId="urn:microsoft.com/office/officeart/2005/8/layout/orgChart1"/>
    <dgm:cxn modelId="{CF8FE3D3-6F30-4803-BE23-D43005727730}" type="presParOf" srcId="{CDA9163B-F549-4F2A-A774-719AEF3E37A8}" destId="{19BC2FAB-D4EE-417B-B7EB-4D68F10C4725}" srcOrd="2" destOrd="0" presId="urn:microsoft.com/office/officeart/2005/8/layout/orgChart1"/>
    <dgm:cxn modelId="{E9F58F20-5972-4841-8EF6-2908079F6351}" type="presParOf" srcId="{774FA968-C8C9-44F2-84D3-64EC5C46DE44}" destId="{763804D1-A022-4186-B687-ED574FDAC5A2}" srcOrd="2" destOrd="0" presId="urn:microsoft.com/office/officeart/2005/8/layout/orgChart1"/>
    <dgm:cxn modelId="{8838A77A-B905-4033-B714-C0620DB115D1}" type="presParOf" srcId="{763804D1-A022-4186-B687-ED574FDAC5A2}" destId="{252F4F0C-C608-499C-81FF-4C73E664899B}" srcOrd="0" destOrd="0" presId="urn:microsoft.com/office/officeart/2005/8/layout/orgChart1"/>
    <dgm:cxn modelId="{74C1BE8A-A59A-42C7-9C18-0A307B5AA533}" type="presParOf" srcId="{763804D1-A022-4186-B687-ED574FDAC5A2}" destId="{E96693C7-CB62-4350-B165-7C180BEF4811}" srcOrd="1" destOrd="0" presId="urn:microsoft.com/office/officeart/2005/8/layout/orgChart1"/>
    <dgm:cxn modelId="{11391239-31E9-4890-8A6C-2810740A1ED5}" type="presParOf" srcId="{E96693C7-CB62-4350-B165-7C180BEF4811}" destId="{4795B455-C4C6-4FD8-B1F5-DF1A89D1825A}" srcOrd="0" destOrd="0" presId="urn:microsoft.com/office/officeart/2005/8/layout/orgChart1"/>
    <dgm:cxn modelId="{2CCC59C1-6A4F-4137-AD68-85E090E951B5}" type="presParOf" srcId="{4795B455-C4C6-4FD8-B1F5-DF1A89D1825A}" destId="{0A605F9B-FC80-4572-AA3A-0474F4150D78}" srcOrd="0" destOrd="0" presId="urn:microsoft.com/office/officeart/2005/8/layout/orgChart1"/>
    <dgm:cxn modelId="{87476C3A-66D4-47A2-8372-154915717B7D}" type="presParOf" srcId="{4795B455-C4C6-4FD8-B1F5-DF1A89D1825A}" destId="{1E0F566E-83CB-4D13-BFAE-6018C92099EC}" srcOrd="1" destOrd="0" presId="urn:microsoft.com/office/officeart/2005/8/layout/orgChart1"/>
    <dgm:cxn modelId="{B34D2085-6478-406A-B417-AC3F159F0BAA}" type="presParOf" srcId="{E96693C7-CB62-4350-B165-7C180BEF4811}" destId="{0300AFE4-69DD-46F9-A79E-9830B9EAF580}" srcOrd="1" destOrd="0" presId="urn:microsoft.com/office/officeart/2005/8/layout/orgChart1"/>
    <dgm:cxn modelId="{112EA156-CED0-402E-BD71-CDD5D7CC258E}" type="presParOf" srcId="{E96693C7-CB62-4350-B165-7C180BEF4811}" destId="{E8B4F51A-4758-429C-AE9E-D8F968C0D4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F4F0C-C608-499C-81FF-4C73E664899B}">
      <dsp:nvSpPr>
        <dsp:cNvPr id="0" name=""/>
        <dsp:cNvSpPr/>
      </dsp:nvSpPr>
      <dsp:spPr>
        <a:xfrm>
          <a:off x="3849740" y="1512408"/>
          <a:ext cx="182707" cy="800435"/>
        </a:xfrm>
        <a:custGeom>
          <a:avLst/>
          <a:gdLst/>
          <a:ahLst/>
          <a:cxnLst/>
          <a:rect l="0" t="0" r="0" b="0"/>
          <a:pathLst>
            <a:path>
              <a:moveTo>
                <a:pt x="182707" y="0"/>
              </a:moveTo>
              <a:lnTo>
                <a:pt x="182707" y="800435"/>
              </a:lnTo>
              <a:lnTo>
                <a:pt x="0" y="800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FB12F-3398-45CE-933C-7A10BFF255F9}">
      <dsp:nvSpPr>
        <dsp:cNvPr id="0" name=""/>
        <dsp:cNvSpPr/>
      </dsp:nvSpPr>
      <dsp:spPr>
        <a:xfrm>
          <a:off x="4032448" y="1512408"/>
          <a:ext cx="3158238" cy="160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162"/>
              </a:lnTo>
              <a:lnTo>
                <a:pt x="3158238" y="1418162"/>
              </a:lnTo>
              <a:lnTo>
                <a:pt x="3158238" y="1600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D4E16-5173-43AA-A69D-80D7F62D1666}">
      <dsp:nvSpPr>
        <dsp:cNvPr id="0" name=""/>
        <dsp:cNvSpPr/>
      </dsp:nvSpPr>
      <dsp:spPr>
        <a:xfrm>
          <a:off x="4032448" y="1512408"/>
          <a:ext cx="1052746" cy="160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162"/>
              </a:lnTo>
              <a:lnTo>
                <a:pt x="1052746" y="1418162"/>
              </a:lnTo>
              <a:lnTo>
                <a:pt x="1052746" y="1600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715DD-673B-488D-98B1-8F9395C6F49A}">
      <dsp:nvSpPr>
        <dsp:cNvPr id="0" name=""/>
        <dsp:cNvSpPr/>
      </dsp:nvSpPr>
      <dsp:spPr>
        <a:xfrm>
          <a:off x="2979701" y="1512408"/>
          <a:ext cx="1052746" cy="1600870"/>
        </a:xfrm>
        <a:custGeom>
          <a:avLst/>
          <a:gdLst/>
          <a:ahLst/>
          <a:cxnLst/>
          <a:rect l="0" t="0" r="0" b="0"/>
          <a:pathLst>
            <a:path>
              <a:moveTo>
                <a:pt x="1052746" y="0"/>
              </a:moveTo>
              <a:lnTo>
                <a:pt x="1052746" y="1418162"/>
              </a:lnTo>
              <a:lnTo>
                <a:pt x="0" y="1418162"/>
              </a:lnTo>
              <a:lnTo>
                <a:pt x="0" y="1600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592FE-D773-4253-B138-8B7F431756C9}">
      <dsp:nvSpPr>
        <dsp:cNvPr id="0" name=""/>
        <dsp:cNvSpPr/>
      </dsp:nvSpPr>
      <dsp:spPr>
        <a:xfrm>
          <a:off x="874209" y="1512408"/>
          <a:ext cx="3158238" cy="1600870"/>
        </a:xfrm>
        <a:custGeom>
          <a:avLst/>
          <a:gdLst/>
          <a:ahLst/>
          <a:cxnLst/>
          <a:rect l="0" t="0" r="0" b="0"/>
          <a:pathLst>
            <a:path>
              <a:moveTo>
                <a:pt x="3158238" y="0"/>
              </a:moveTo>
              <a:lnTo>
                <a:pt x="3158238" y="1418162"/>
              </a:lnTo>
              <a:lnTo>
                <a:pt x="0" y="1418162"/>
              </a:lnTo>
              <a:lnTo>
                <a:pt x="0" y="1600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81B07-7D04-4A77-A637-4A75D92ADF14}">
      <dsp:nvSpPr>
        <dsp:cNvPr id="0" name=""/>
        <dsp:cNvSpPr/>
      </dsp:nvSpPr>
      <dsp:spPr>
        <a:xfrm>
          <a:off x="2978927" y="625195"/>
          <a:ext cx="2107040" cy="887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PRESIDENTE TRIBUNAL ÚNICO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Vicerrector Estudiantes</a:t>
          </a:r>
          <a:endParaRPr lang="es-ES" sz="1700" kern="1200" dirty="0"/>
        </a:p>
      </dsp:txBody>
      <dsp:txXfrm>
        <a:off x="2978927" y="625195"/>
        <a:ext cx="2107040" cy="887212"/>
      </dsp:txXfrm>
    </dsp:sp>
    <dsp:sp modelId="{61A925F6-E001-475F-94B8-33FE102616D8}">
      <dsp:nvSpPr>
        <dsp:cNvPr id="0" name=""/>
        <dsp:cNvSpPr/>
      </dsp:nvSpPr>
      <dsp:spPr>
        <a:xfrm>
          <a:off x="4171" y="3113278"/>
          <a:ext cx="1740076" cy="87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Coordinador Campus Bahía de Algeciras</a:t>
          </a:r>
        </a:p>
      </dsp:txBody>
      <dsp:txXfrm>
        <a:off x="4171" y="3113278"/>
        <a:ext cx="1740076" cy="870038"/>
      </dsp:txXfrm>
    </dsp:sp>
    <dsp:sp modelId="{DE06BE67-227B-4ACB-AD59-5604DDB892FF}">
      <dsp:nvSpPr>
        <dsp:cNvPr id="0" name=""/>
        <dsp:cNvSpPr/>
      </dsp:nvSpPr>
      <dsp:spPr>
        <a:xfrm>
          <a:off x="2109663" y="3113278"/>
          <a:ext cx="1740076" cy="87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Coordinador Campus Cádiz</a:t>
          </a:r>
        </a:p>
      </dsp:txBody>
      <dsp:txXfrm>
        <a:off x="2109663" y="3113278"/>
        <a:ext cx="1740076" cy="870038"/>
      </dsp:txXfrm>
    </dsp:sp>
    <dsp:sp modelId="{1CE79401-57A2-4791-A7D3-3C71BBFCEC86}">
      <dsp:nvSpPr>
        <dsp:cNvPr id="0" name=""/>
        <dsp:cNvSpPr/>
      </dsp:nvSpPr>
      <dsp:spPr>
        <a:xfrm>
          <a:off x="4215155" y="3113278"/>
          <a:ext cx="1740076" cy="87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Coordinadora Campus Jerez</a:t>
          </a:r>
        </a:p>
      </dsp:txBody>
      <dsp:txXfrm>
        <a:off x="4215155" y="3113278"/>
        <a:ext cx="1740076" cy="870038"/>
      </dsp:txXfrm>
    </dsp:sp>
    <dsp:sp modelId="{1EB0867B-5E74-4B46-BF1F-CBD7F2FA7021}">
      <dsp:nvSpPr>
        <dsp:cNvPr id="0" name=""/>
        <dsp:cNvSpPr/>
      </dsp:nvSpPr>
      <dsp:spPr>
        <a:xfrm>
          <a:off x="6320648" y="3113278"/>
          <a:ext cx="1740076" cy="87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Coordinadora Campus Puerto Real</a:t>
          </a:r>
        </a:p>
      </dsp:txBody>
      <dsp:txXfrm>
        <a:off x="6320648" y="3113278"/>
        <a:ext cx="1740076" cy="870038"/>
      </dsp:txXfrm>
    </dsp:sp>
    <dsp:sp modelId="{0A605F9B-FC80-4572-AA3A-0474F4150D78}">
      <dsp:nvSpPr>
        <dsp:cNvPr id="0" name=""/>
        <dsp:cNvSpPr/>
      </dsp:nvSpPr>
      <dsp:spPr>
        <a:xfrm>
          <a:off x="2109663" y="1877824"/>
          <a:ext cx="1740076" cy="8700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COORDINADOR </a:t>
          </a:r>
          <a:r>
            <a:rPr lang="es-ES" sz="1700" kern="1200" dirty="0" err="1" smtClean="0"/>
            <a:t>PEvAU</a:t>
          </a:r>
          <a:r>
            <a:rPr lang="es-ES" sz="1700" kern="1200" dirty="0" smtClean="0"/>
            <a:t>-COVID</a:t>
          </a:r>
        </a:p>
      </dsp:txBody>
      <dsp:txXfrm>
        <a:off x="2109663" y="1877824"/>
        <a:ext cx="1740076" cy="870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hyperlink" Target="http://uca.es" TargetMode="External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DCC79E-B1B7-4A71-9700-C6506BD7671D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1272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76845" y="1437782"/>
            <a:ext cx="1378929" cy="1838572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FC63E4-BF4F-4BF2-A75E-CAF9822DC0A5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28867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053" y="323850"/>
            <a:ext cx="8543925" cy="6210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C2452E-4051-4DDB-925A-A30B228524D1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9869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66"/>
            <a:ext cx="2286900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86918" y="3687066"/>
            <a:ext cx="22869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3818" y="3687066"/>
            <a:ext cx="22869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60723" y="3687066"/>
            <a:ext cx="22869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F6E1FA-BDFA-4E6F-887E-E2A65C1D30C2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14614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74006" y="0"/>
            <a:ext cx="2970001" cy="34308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97252" y="3427200"/>
            <a:ext cx="2970002" cy="34308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12A39F-244C-4FCD-96A7-75D276B4839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05365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15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333375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B6220C-A42A-4045-A128-325092B8F0FD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0732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34640" y="30"/>
            <a:ext cx="2117772" cy="4336027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4066" y="2521972"/>
            <a:ext cx="2117772" cy="4336028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C67F01-572D-48EC-AE6A-F5CD5FCF986E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04903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87224" y="1543964"/>
            <a:ext cx="2127578" cy="3711669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A8E9DE-5123-4DDE-BE76-512BB4709F5E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36798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15" y="0"/>
            <a:ext cx="6205385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BF99F4-C0C8-49C1-8923-6EA2878309FD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70760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3200400" y="566057"/>
            <a:ext cx="59436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18F509-C594-464F-8460-513E0768509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91099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36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425875" y="1707044"/>
            <a:ext cx="1464023" cy="3411368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F8B9F0-3632-4E06-9845-E230460A7A2C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29396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75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5227629" y="1623857"/>
            <a:ext cx="2716319" cy="6437587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6716C4-F6BE-4432-97B3-51BC77AE4B5F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320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237" y="6360336"/>
            <a:ext cx="3171462" cy="32344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/>
          <a:p>
            <a:pPr defTabSz="764759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4759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7942824" y="6407215"/>
            <a:ext cx="800172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30121" y="1946787"/>
            <a:ext cx="1890001" cy="252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20101" y="1946787"/>
            <a:ext cx="1890002" cy="252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510120" y="1946787"/>
            <a:ext cx="1890001" cy="252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A113BE-B40A-4447-AB40-374005FE9C3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11203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11718" y="5355771"/>
            <a:ext cx="1454970" cy="3532202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95024" y="3933371"/>
            <a:ext cx="1454970" cy="3544146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8802" y="5355771"/>
            <a:ext cx="1454970" cy="3532202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92345" y="3933371"/>
            <a:ext cx="1454970" cy="3544146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B9490B-375B-46E1-9D28-C30364DD0CB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97540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459975" y="3115106"/>
            <a:ext cx="2189717" cy="510335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CC470D-1039-4B66-8A70-7784DB97002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5108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407" name="Picture Placeholder 1"/>
          <p:cNvSpPr>
            <a:spLocks noGrp="1"/>
          </p:cNvSpPr>
          <p:nvPr>
            <p:ph type="pic" sz="half" idx="13"/>
          </p:nvPr>
        </p:nvSpPr>
        <p:spPr>
          <a:xfrm>
            <a:off x="5509534" y="1573577"/>
            <a:ext cx="4469084" cy="3763204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C8018F-59DA-48D6-B8BE-83EE02A5A83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19045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05832" y="3187794"/>
            <a:ext cx="2181413" cy="1847089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447806" y="3187794"/>
            <a:ext cx="2181413" cy="1847089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39396" y="3544656"/>
            <a:ext cx="2461312" cy="2071117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CF591F-0DD8-429C-98E8-2064DDB0B48E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52109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875518" y="2373911"/>
            <a:ext cx="3103257" cy="2610613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CE25D7-59C8-48CA-ACEA-C78AEAD0B31C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35086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046788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5C8A0B-3434-4545-BFEB-4B817F5B80B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7500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7A3C85-0646-4C1F-83FD-66244172CCD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85925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8337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287" tIns="38290" rIns="38287" bIns="38290" anchor="ctr"/>
          <a:lstStyle/>
          <a:p>
            <a:pPr algn="ctr" defTabSz="765774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06422355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9621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929622"/>
            <a:ext cx="9144000" cy="9283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algn="ctr" defTabSz="763765" fontAlgn="base" hangingPunct="0">
              <a:spcBef>
                <a:spcPct val="0"/>
              </a:spcBef>
              <a:spcAft>
                <a:spcPct val="0"/>
              </a:spcAft>
            </a:pPr>
            <a:endParaRPr lang="es-ES" sz="15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3258" y="2086713"/>
            <a:ext cx="1109700" cy="14796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30606" y="2086711"/>
            <a:ext cx="1109700" cy="14796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27960" y="1791747"/>
            <a:ext cx="1109700" cy="14796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425310" y="2086713"/>
            <a:ext cx="1109700" cy="14796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822663" y="2086713"/>
            <a:ext cx="1109700" cy="14796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0" name="Número de diapositiva"/>
          <p:cNvSpPr txBox="1">
            <a:spLocks noGrp="1"/>
          </p:cNvSpPr>
          <p:nvPr>
            <p:ph type="sldNum" sz="quarter" idx="18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429F05-D222-4DBD-9B64-84133821E14F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9170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6472085" y="6375868"/>
            <a:ext cx="800277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2886809" y="0"/>
            <a:ext cx="2079715" cy="6858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894313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4966522" y="0"/>
            <a:ext cx="4177482" cy="6858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1854877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7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2015" y="856020"/>
            <a:ext cx="4136925" cy="2934316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37472" y="3907707"/>
            <a:ext cx="3746091" cy="2109636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720897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84314" y="1548608"/>
            <a:ext cx="2160000" cy="288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92887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11" y="0"/>
            <a:ext cx="4302919" cy="6858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970020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87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33" y="2521990"/>
            <a:ext cx="1620001" cy="216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5383" y="2005776"/>
            <a:ext cx="1620001" cy="2160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08430" y="2521997"/>
            <a:ext cx="1620001" cy="216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581477" y="2521990"/>
            <a:ext cx="1620001" cy="216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029867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76845" y="1437782"/>
            <a:ext cx="1378929" cy="1838572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19292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6"/>
          <p:cNvSpPr txBox="1"/>
          <p:nvPr/>
        </p:nvSpPr>
        <p:spPr>
          <a:xfrm>
            <a:off x="357026" y="6360476"/>
            <a:ext cx="3171567" cy="3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/>
          <a:p>
            <a:pPr defTabSz="765774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5774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110" name="TextBox 7"/>
          <p:cNvSpPr txBox="1"/>
          <p:nvPr/>
        </p:nvSpPr>
        <p:spPr>
          <a:xfrm>
            <a:off x="7942745" y="6406891"/>
            <a:ext cx="800277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30112" y="1946787"/>
            <a:ext cx="1890001" cy="252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20098" y="1946787"/>
            <a:ext cx="1890002" cy="252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510112" y="1946787"/>
            <a:ext cx="1890001" cy="252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676848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22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3255" y="2086713"/>
            <a:ext cx="1109700" cy="14796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30608" y="2086711"/>
            <a:ext cx="1109700" cy="14796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27959" y="1791747"/>
            <a:ext cx="1109700" cy="14796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425312" y="2086713"/>
            <a:ext cx="1109700" cy="14796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822661" y="2086713"/>
            <a:ext cx="1109700" cy="14796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29" name="Rectangle 1"/>
          <p:cNvSpPr/>
          <p:nvPr/>
        </p:nvSpPr>
        <p:spPr>
          <a:xfrm>
            <a:off x="0" y="5930153"/>
            <a:ext cx="9144000" cy="927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287" tIns="38290" rIns="38287" bIns="38290" anchor="ctr"/>
          <a:lstStyle/>
          <a:p>
            <a:pPr algn="ctr" defTabSz="765774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12342717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37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975254" y="0"/>
            <a:ext cx="3168750" cy="252984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4114812" y="436101"/>
            <a:ext cx="3492305" cy="4459459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05282" y="3584916"/>
            <a:ext cx="3492305" cy="3273084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65737" y="1219199"/>
            <a:ext cx="1978271" cy="4459459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4964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975252" y="0"/>
            <a:ext cx="3168750" cy="252984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4114812" y="436101"/>
            <a:ext cx="3492305" cy="4459459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05282" y="3584916"/>
            <a:ext cx="3492305" cy="3273084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65737" y="1219199"/>
            <a:ext cx="1978271" cy="4459459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83F52A-7F71-47A6-BB10-8289B6828D34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67583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573811" y="4"/>
            <a:ext cx="4573801" cy="34272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806"/>
            <a:ext cx="4573800" cy="34272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216971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71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919"/>
            <a:ext cx="9144000" cy="356911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011187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81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214358" y="1253613"/>
            <a:ext cx="4605618" cy="400501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732623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91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73863" y="3322310"/>
            <a:ext cx="2943884" cy="2177738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73858" y="24"/>
            <a:ext cx="1990029" cy="3138985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744848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52" y="988161"/>
            <a:ext cx="1350001" cy="180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95788" y="3736279"/>
            <a:ext cx="1350001" cy="180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204" name="TextBox 6"/>
          <p:cNvSpPr txBox="1"/>
          <p:nvPr/>
        </p:nvSpPr>
        <p:spPr>
          <a:xfrm>
            <a:off x="357026" y="6360476"/>
            <a:ext cx="3171567" cy="3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/>
          <a:p>
            <a:pPr defTabSz="765774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5774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205" name="TextBox 7"/>
          <p:cNvSpPr txBox="1"/>
          <p:nvPr/>
        </p:nvSpPr>
        <p:spPr>
          <a:xfrm>
            <a:off x="7942745" y="6406891"/>
            <a:ext cx="800277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2677599371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15" name="Rectangle 4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287" tIns="38290" rIns="38287" bIns="38290" anchor="ctr"/>
          <a:lstStyle/>
          <a:p>
            <a:pPr algn="ctr" defTabSz="765774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11" y="0"/>
            <a:ext cx="4568429" cy="6858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224742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70556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225" name="TextBox 6"/>
          <p:cNvSpPr txBox="1"/>
          <p:nvPr/>
        </p:nvSpPr>
        <p:spPr>
          <a:xfrm>
            <a:off x="357026" y="6360476"/>
            <a:ext cx="3171567" cy="3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/>
          <a:p>
            <a:pPr defTabSz="765774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5774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226" name="TextBox 7"/>
          <p:cNvSpPr txBox="1"/>
          <p:nvPr/>
        </p:nvSpPr>
        <p:spPr>
          <a:xfrm>
            <a:off x="7942745" y="6406891"/>
            <a:ext cx="800277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3872297228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34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73647" y="2128122"/>
            <a:ext cx="2160001" cy="2160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1097" y="2128122"/>
            <a:ext cx="2160000" cy="2160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36180" y="2128122"/>
            <a:ext cx="2160001" cy="2160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225968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46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011572" y="1441967"/>
            <a:ext cx="1620001" cy="2160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581470" y="1441967"/>
            <a:ext cx="1620001" cy="2160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116572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cial 1/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57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316043" y="0"/>
            <a:ext cx="2628250" cy="6858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1719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573804" y="4"/>
            <a:ext cx="4573801" cy="34272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806"/>
            <a:ext cx="4573800" cy="34272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9BBE4D-CCFC-4789-A3BE-D0CDBC42B75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15874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65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67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287" tIns="38290" rIns="38287" bIns="38290" anchor="ctr"/>
          <a:lstStyle/>
          <a:p>
            <a:pPr algn="ctr" defTabSz="765774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8" name="Rectangle 3"/>
          <p:cNvSpPr/>
          <p:nvPr/>
        </p:nvSpPr>
        <p:spPr>
          <a:xfrm>
            <a:off x="0" y="0"/>
            <a:ext cx="4598896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287" tIns="38290" rIns="38287" bIns="38290" anchor="ctr"/>
          <a:lstStyle/>
          <a:p>
            <a:pPr algn="ctr" defTabSz="765774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412551" y="434975"/>
            <a:ext cx="8318898" cy="598805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690690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77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79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38287" tIns="38290" rIns="38287" bIns="38290" anchor="ctr"/>
          <a:lstStyle/>
          <a:p>
            <a:pPr algn="ctr" defTabSz="765774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80" name="Rectangle 3"/>
          <p:cNvSpPr/>
          <p:nvPr/>
        </p:nvSpPr>
        <p:spPr>
          <a:xfrm>
            <a:off x="300504" y="324464"/>
            <a:ext cx="8543003" cy="62090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287" tIns="38290" rIns="38287" bIns="38290" anchor="ctr"/>
          <a:lstStyle/>
          <a:p>
            <a:pPr algn="ctr" defTabSz="765774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64828509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88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64"/>
            <a:ext cx="2286900" cy="216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86919" y="3687064"/>
            <a:ext cx="2286901" cy="216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3817" y="3687064"/>
            <a:ext cx="2286901" cy="216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60717" y="3687064"/>
            <a:ext cx="2286901" cy="216000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498618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01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74006" y="0"/>
            <a:ext cx="2970001" cy="34308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97257" y="3427200"/>
            <a:ext cx="2970002" cy="34308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6277657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12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14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287" tIns="38290" rIns="38287" bIns="38290" anchor="ctr"/>
          <a:lstStyle/>
          <a:p>
            <a:pPr algn="ctr" defTabSz="765774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15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333375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493697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23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34640" y="25"/>
            <a:ext cx="2117772" cy="4336027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4066" y="2521972"/>
            <a:ext cx="2117772" cy="4336028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353581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34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87224" y="1543964"/>
            <a:ext cx="2127578" cy="3711669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284250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44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15" y="0"/>
            <a:ext cx="6205385" cy="6858000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1538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54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3200400" y="566057"/>
            <a:ext cx="59436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500590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6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425875" y="1707044"/>
            <a:ext cx="1464023" cy="3411368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365" name="TextBox 6"/>
          <p:cNvSpPr txBox="1"/>
          <p:nvPr/>
        </p:nvSpPr>
        <p:spPr>
          <a:xfrm>
            <a:off x="357026" y="6360476"/>
            <a:ext cx="3171567" cy="3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/>
          <a:p>
            <a:pPr defTabSz="765774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5774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366" name="TextBox 7"/>
          <p:cNvSpPr txBox="1"/>
          <p:nvPr/>
        </p:nvSpPr>
        <p:spPr>
          <a:xfrm>
            <a:off x="7942745" y="6406891"/>
            <a:ext cx="800277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29803545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929"/>
            <a:ext cx="9144000" cy="356911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85E4AF-D02C-4E17-9C33-6F264D18586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44256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75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5227629" y="1623849"/>
            <a:ext cx="2716319" cy="6437587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181419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83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85" name="Rectangle 6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287" tIns="38290" rIns="38287" bIns="38290" anchor="ctr"/>
          <a:lstStyle/>
          <a:p>
            <a:pPr algn="ctr" defTabSz="765774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11718" y="5355771"/>
            <a:ext cx="1454970" cy="3532202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95024" y="3933371"/>
            <a:ext cx="1454970" cy="3544146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8801" y="5355771"/>
            <a:ext cx="1454970" cy="3532202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92345" y="3933371"/>
            <a:ext cx="1454970" cy="3544146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26652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97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459975" y="3115106"/>
            <a:ext cx="2189717" cy="5103351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819248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07" name="Picture Placeholder 1"/>
          <p:cNvSpPr>
            <a:spLocks noGrp="1"/>
          </p:cNvSpPr>
          <p:nvPr>
            <p:ph type="pic" sz="half" idx="13"/>
          </p:nvPr>
        </p:nvSpPr>
        <p:spPr>
          <a:xfrm>
            <a:off x="5509534" y="1573577"/>
            <a:ext cx="4469084" cy="3763204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408" name="TextBox 6"/>
          <p:cNvSpPr txBox="1"/>
          <p:nvPr/>
        </p:nvSpPr>
        <p:spPr>
          <a:xfrm>
            <a:off x="357026" y="6360476"/>
            <a:ext cx="3171567" cy="3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/>
          <a:p>
            <a:pPr defTabSz="765774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5774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09" name="TextBox 7"/>
          <p:cNvSpPr txBox="1"/>
          <p:nvPr/>
        </p:nvSpPr>
        <p:spPr>
          <a:xfrm>
            <a:off x="7942745" y="6406891"/>
            <a:ext cx="800277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1467405286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17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05835" y="3187794"/>
            <a:ext cx="2181413" cy="1847089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447799" y="3187794"/>
            <a:ext cx="2181413" cy="1847089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39396" y="3544647"/>
            <a:ext cx="2461312" cy="2071117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192588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29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875518" y="2373911"/>
            <a:ext cx="3103257" cy="2610613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592127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39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41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287" tIns="38290" rIns="38287" bIns="38290" anchor="ctr"/>
          <a:lstStyle/>
          <a:p>
            <a:pPr algn="ctr" defTabSz="765774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046788"/>
          </a:xfrm>
          <a:prstGeom prst="rect">
            <a:avLst/>
          </a:prstGeom>
        </p:spPr>
        <p:txBody>
          <a:bodyPr lIns="76576" rIns="7657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5779553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Box 6"/>
          <p:cNvSpPr txBox="1"/>
          <p:nvPr/>
        </p:nvSpPr>
        <p:spPr>
          <a:xfrm>
            <a:off x="357026" y="6360472"/>
            <a:ext cx="728141" cy="2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50" name="TextBox 7"/>
          <p:cNvSpPr txBox="1"/>
          <p:nvPr/>
        </p:nvSpPr>
        <p:spPr>
          <a:xfrm>
            <a:off x="6472081" y="6375868"/>
            <a:ext cx="1976881" cy="2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87" tIns="38290" rIns="38287" bIns="38290">
            <a:spAutoFit/>
          </a:bodyPr>
          <a:lstStyle>
            <a:lvl1pPr>
              <a:defRPr sz="1100" spc="400"/>
            </a:lvl1pPr>
          </a:lstStyle>
          <a:p>
            <a:pPr defTabSz="76577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4195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38671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53567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214358" y="1253613"/>
            <a:ext cx="4605618" cy="400501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8CFB0D-C22E-4D22-B1E8-B6F194C4CC14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56789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636286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6472078" y="6375854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2886809" y="0"/>
            <a:ext cx="2079715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455395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4966522" y="0"/>
            <a:ext cx="4177482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533576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2015" y="856020"/>
            <a:ext cx="4136925" cy="2934316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37472" y="3907707"/>
            <a:ext cx="3746091" cy="2109636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142474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84311" y="1548603"/>
            <a:ext cx="2160000" cy="288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881532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9" y="0"/>
            <a:ext cx="4302919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526250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8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33" y="2521989"/>
            <a:ext cx="16200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5383" y="2005776"/>
            <a:ext cx="1620001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08430" y="2521989"/>
            <a:ext cx="16200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581475" y="2521989"/>
            <a:ext cx="16200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543668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76845" y="1437782"/>
            <a:ext cx="1378929" cy="1838572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102889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6"/>
          <p:cNvSpPr txBox="1"/>
          <p:nvPr/>
        </p:nvSpPr>
        <p:spPr>
          <a:xfrm>
            <a:off x="357023" y="6360478"/>
            <a:ext cx="3171635" cy="3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/>
          <a:p>
            <a:pPr defTabSz="76643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43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110" name="TextBox 7"/>
          <p:cNvSpPr txBox="1"/>
          <p:nvPr/>
        </p:nvSpPr>
        <p:spPr>
          <a:xfrm>
            <a:off x="7942738" y="6406877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30105" y="1946787"/>
            <a:ext cx="1890001" cy="252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20095" y="1946787"/>
            <a:ext cx="1890002" cy="252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510107" y="1946787"/>
            <a:ext cx="1890001" cy="252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111989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22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3255" y="2086713"/>
            <a:ext cx="1109700" cy="14796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30608" y="2086711"/>
            <a:ext cx="1109700" cy="14796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27959" y="1791747"/>
            <a:ext cx="1109700" cy="14796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425312" y="2086713"/>
            <a:ext cx="1109700" cy="14796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822661" y="2086713"/>
            <a:ext cx="1109700" cy="14796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29" name="Rectangle 1"/>
          <p:cNvSpPr/>
          <p:nvPr/>
        </p:nvSpPr>
        <p:spPr>
          <a:xfrm>
            <a:off x="0" y="5930153"/>
            <a:ext cx="9144000" cy="927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958536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73857" y="3322310"/>
            <a:ext cx="2943884" cy="2177738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73858" y="33"/>
            <a:ext cx="1990029" cy="3138985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2E769B-9310-4BD3-AFC1-28814D624E6B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21549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3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975254" y="0"/>
            <a:ext cx="3168750" cy="252984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4114810" y="436101"/>
            <a:ext cx="3492305" cy="4459459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05282" y="3584916"/>
            <a:ext cx="3492305" cy="3273084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65737" y="1219199"/>
            <a:ext cx="1978271" cy="4459459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530177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573809" y="4"/>
            <a:ext cx="4573801" cy="34272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806"/>
            <a:ext cx="4573800" cy="34272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182082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71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910"/>
            <a:ext cx="9144000" cy="356911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202861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81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214355" y="1253613"/>
            <a:ext cx="4605618" cy="400501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726253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91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73860" y="3322310"/>
            <a:ext cx="2943884" cy="2177738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73858" y="19"/>
            <a:ext cx="1990029" cy="3138985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663858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47" y="988156"/>
            <a:ext cx="1350001" cy="180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95783" y="3736270"/>
            <a:ext cx="1350001" cy="180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04" name="TextBox 6"/>
          <p:cNvSpPr txBox="1"/>
          <p:nvPr/>
        </p:nvSpPr>
        <p:spPr>
          <a:xfrm>
            <a:off x="357023" y="6360478"/>
            <a:ext cx="3171635" cy="3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/>
          <a:p>
            <a:pPr defTabSz="76643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43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205" name="TextBox 7"/>
          <p:cNvSpPr txBox="1"/>
          <p:nvPr/>
        </p:nvSpPr>
        <p:spPr>
          <a:xfrm>
            <a:off x="7942738" y="6406877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2225427254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15" name="Rectangle 4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8" y="0"/>
            <a:ext cx="4568429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683800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70556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25" name="TextBox 6"/>
          <p:cNvSpPr txBox="1"/>
          <p:nvPr/>
        </p:nvSpPr>
        <p:spPr>
          <a:xfrm>
            <a:off x="357023" y="6360478"/>
            <a:ext cx="3171635" cy="3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/>
          <a:p>
            <a:pPr defTabSz="76643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43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226" name="TextBox 7"/>
          <p:cNvSpPr txBox="1"/>
          <p:nvPr/>
        </p:nvSpPr>
        <p:spPr>
          <a:xfrm>
            <a:off x="7942738" y="6406877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3930969334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34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73645" y="2128122"/>
            <a:ext cx="2160001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1097" y="2128122"/>
            <a:ext cx="2160000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36178" y="2128122"/>
            <a:ext cx="2160001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904702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46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011570" y="1441967"/>
            <a:ext cx="1620001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581470" y="1441967"/>
            <a:ext cx="1620001" cy="2160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9305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37" y="6360336"/>
            <a:ext cx="3171462" cy="32344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/>
          <a:p>
            <a:pPr defTabSz="764759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4759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7942824" y="6407215"/>
            <a:ext cx="800172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62" y="988171"/>
            <a:ext cx="1350001" cy="180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95798" y="3736289"/>
            <a:ext cx="1350001" cy="180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CA7DF5-F407-44B9-9EE3-1514EDDA9461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47725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cial 1/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57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316040" y="0"/>
            <a:ext cx="2628250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6770878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65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67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8" name="Rectangle 3"/>
          <p:cNvSpPr/>
          <p:nvPr/>
        </p:nvSpPr>
        <p:spPr>
          <a:xfrm>
            <a:off x="0" y="0"/>
            <a:ext cx="4598896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412551" y="434975"/>
            <a:ext cx="8318898" cy="598805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7874501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7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79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80" name="Rectangle 3"/>
          <p:cNvSpPr/>
          <p:nvPr/>
        </p:nvSpPr>
        <p:spPr>
          <a:xfrm>
            <a:off x="300504" y="324464"/>
            <a:ext cx="8543003" cy="62090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4672358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88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56"/>
            <a:ext cx="2286900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86917" y="3687056"/>
            <a:ext cx="22869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3815" y="3687056"/>
            <a:ext cx="22869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60715" y="3687056"/>
            <a:ext cx="2286901" cy="216000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542179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01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74006" y="0"/>
            <a:ext cx="2970001" cy="34308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97257" y="3427200"/>
            <a:ext cx="2970002" cy="34308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668725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12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14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15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333375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705633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23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34640" y="16"/>
            <a:ext cx="2117772" cy="4336027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4063" y="2521972"/>
            <a:ext cx="2117772" cy="4336028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47789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34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87224" y="1543964"/>
            <a:ext cx="2127578" cy="3711669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898838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44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13" y="0"/>
            <a:ext cx="6205385" cy="6858000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621749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54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3200400" y="566057"/>
            <a:ext cx="59436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160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algn="ctr" defTabSz="763765" fontAlgn="base" hangingPunct="0">
              <a:spcBef>
                <a:spcPct val="0"/>
              </a:spcBef>
              <a:spcAft>
                <a:spcPct val="0"/>
              </a:spcAft>
            </a:pPr>
            <a:endParaRPr lang="es-ES" sz="15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4" y="0"/>
            <a:ext cx="4568429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3BE7A3-9C8B-42DE-8C31-919F1CE4B0AE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59194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6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425875" y="1707044"/>
            <a:ext cx="1464023" cy="3411368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65" name="TextBox 6"/>
          <p:cNvSpPr txBox="1"/>
          <p:nvPr/>
        </p:nvSpPr>
        <p:spPr>
          <a:xfrm>
            <a:off x="357023" y="6360478"/>
            <a:ext cx="3171635" cy="3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/>
          <a:p>
            <a:pPr defTabSz="76643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43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366" name="TextBox 7"/>
          <p:cNvSpPr txBox="1"/>
          <p:nvPr/>
        </p:nvSpPr>
        <p:spPr>
          <a:xfrm>
            <a:off x="7942738" y="6406877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2653559172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75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5227629" y="1623849"/>
            <a:ext cx="2716319" cy="6437587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481529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83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85" name="Rectangle 6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11718" y="5355771"/>
            <a:ext cx="1454970" cy="3532202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95024" y="3933371"/>
            <a:ext cx="1454970" cy="3544146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8801" y="5355771"/>
            <a:ext cx="1454970" cy="3532202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92345" y="3933371"/>
            <a:ext cx="1454970" cy="3544146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51093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9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459975" y="3115106"/>
            <a:ext cx="2189717" cy="5103351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629163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07" name="Picture Placeholder 1"/>
          <p:cNvSpPr>
            <a:spLocks noGrp="1"/>
          </p:cNvSpPr>
          <p:nvPr>
            <p:ph type="pic" sz="half" idx="13"/>
          </p:nvPr>
        </p:nvSpPr>
        <p:spPr>
          <a:xfrm>
            <a:off x="5509528" y="1573577"/>
            <a:ext cx="4469084" cy="3763204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408" name="TextBox 6"/>
          <p:cNvSpPr txBox="1"/>
          <p:nvPr/>
        </p:nvSpPr>
        <p:spPr>
          <a:xfrm>
            <a:off x="357023" y="6360478"/>
            <a:ext cx="3171635" cy="32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/>
          <a:p>
            <a:pPr defTabSz="76643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43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09" name="TextBox 7"/>
          <p:cNvSpPr txBox="1"/>
          <p:nvPr/>
        </p:nvSpPr>
        <p:spPr>
          <a:xfrm>
            <a:off x="7942738" y="6406877"/>
            <a:ext cx="800345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905237856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17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05832" y="3187794"/>
            <a:ext cx="2181413" cy="1847089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447794" y="3187794"/>
            <a:ext cx="2181413" cy="1847089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39390" y="3544646"/>
            <a:ext cx="2461312" cy="2071117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501670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29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875518" y="2373911"/>
            <a:ext cx="3103257" cy="2610613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080817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39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41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21" tIns="38323" rIns="38321" bIns="38323" anchor="ctr"/>
          <a:lstStyle/>
          <a:p>
            <a:pPr algn="ctr" defTabSz="76643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046788"/>
          </a:xfrm>
          <a:prstGeom prst="rect">
            <a:avLst/>
          </a:prstGeom>
        </p:spPr>
        <p:txBody>
          <a:bodyPr lIns="76642" rIns="7664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231043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Box 6"/>
          <p:cNvSpPr txBox="1"/>
          <p:nvPr/>
        </p:nvSpPr>
        <p:spPr>
          <a:xfrm>
            <a:off x="357021" y="6360474"/>
            <a:ext cx="728210" cy="26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50" name="TextBox 7"/>
          <p:cNvSpPr txBox="1"/>
          <p:nvPr/>
        </p:nvSpPr>
        <p:spPr>
          <a:xfrm>
            <a:off x="6472076" y="6375854"/>
            <a:ext cx="1976949" cy="24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21" tIns="38323" rIns="38321" bIns="38323">
            <a:spAutoFit/>
          </a:bodyPr>
          <a:lstStyle>
            <a:lvl1pPr>
              <a:defRPr sz="1100" spc="400"/>
            </a:lvl1pPr>
          </a:lstStyle>
          <a:p>
            <a:pPr defTabSz="76643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32274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049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algn="ctr" defTabSz="763765" fontAlgn="base" hangingPunct="0">
              <a:spcBef>
                <a:spcPct val="0"/>
              </a:spcBef>
              <a:spcAft>
                <a:spcPct val="0"/>
              </a:spcAft>
            </a:pPr>
            <a:endParaRPr lang="es-ES" sz="15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2BD5DE-28B0-4342-B33F-9D5C7861DCA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634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37" y="6360336"/>
            <a:ext cx="3171462" cy="32344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/>
          <a:p>
            <a:pPr defTabSz="764759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4759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942824" y="6407215"/>
            <a:ext cx="800172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70556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257143-5061-4B02-A55A-5ACD58C40282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21451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63" tIns="38366" rIns="38363" bIns="38366" anchor="ctr"/>
          <a:lstStyle/>
          <a:p>
            <a:pPr algn="ctr" defTabSz="76731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44188757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679740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6472074" y="6375856"/>
            <a:ext cx="800430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2886809" y="0"/>
            <a:ext cx="2079715" cy="6858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56675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4966520" y="0"/>
            <a:ext cx="4177482" cy="6858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841467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7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2011" y="856020"/>
            <a:ext cx="4136925" cy="2934316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37472" y="3907707"/>
            <a:ext cx="3746091" cy="2109636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356556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6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84309" y="1548593"/>
            <a:ext cx="2160000" cy="288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549873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4" y="0"/>
            <a:ext cx="4302919" cy="6858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553643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87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33" y="2521980"/>
            <a:ext cx="1620001" cy="216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5381" y="2005776"/>
            <a:ext cx="1620001" cy="2160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08426" y="2521980"/>
            <a:ext cx="1620001" cy="216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581472" y="2521980"/>
            <a:ext cx="1620001" cy="216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789210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76845" y="1437782"/>
            <a:ext cx="1378929" cy="1838572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279774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6"/>
          <p:cNvSpPr txBox="1"/>
          <p:nvPr/>
        </p:nvSpPr>
        <p:spPr>
          <a:xfrm>
            <a:off x="357027" y="6360478"/>
            <a:ext cx="3171720" cy="32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/>
          <a:p>
            <a:pPr defTabSz="76731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731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110" name="TextBox 7"/>
          <p:cNvSpPr txBox="1"/>
          <p:nvPr/>
        </p:nvSpPr>
        <p:spPr>
          <a:xfrm>
            <a:off x="7942734" y="6406879"/>
            <a:ext cx="800430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30099" y="1946787"/>
            <a:ext cx="1890001" cy="252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20091" y="1946787"/>
            <a:ext cx="1890002" cy="252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510100" y="1946787"/>
            <a:ext cx="1890001" cy="252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36183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73656" y="2128122"/>
            <a:ext cx="2160001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1097" y="2128122"/>
            <a:ext cx="2160000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36189" y="2128122"/>
            <a:ext cx="2160001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632AF4-C5F6-42B8-9AF1-A778D614D08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28384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22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3255" y="2086713"/>
            <a:ext cx="1109700" cy="14796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30606" y="2086711"/>
            <a:ext cx="1109700" cy="14796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27959" y="1791747"/>
            <a:ext cx="1109700" cy="14796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425310" y="2086713"/>
            <a:ext cx="1109700" cy="14796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822661" y="2086713"/>
            <a:ext cx="1109700" cy="14796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29" name="Rectangle 1"/>
          <p:cNvSpPr/>
          <p:nvPr/>
        </p:nvSpPr>
        <p:spPr>
          <a:xfrm>
            <a:off x="0" y="5930153"/>
            <a:ext cx="9144000" cy="927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63" tIns="38366" rIns="38363" bIns="38366" anchor="ctr"/>
          <a:lstStyle/>
          <a:p>
            <a:pPr algn="ctr" defTabSz="76731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62760455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37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975252" y="0"/>
            <a:ext cx="3168750" cy="252984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4114803" y="436101"/>
            <a:ext cx="3492305" cy="4459459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05282" y="3584916"/>
            <a:ext cx="3492305" cy="3273084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65733" y="1219199"/>
            <a:ext cx="1978271" cy="4459459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260135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573804" y="4"/>
            <a:ext cx="4573801" cy="34272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806"/>
            <a:ext cx="4573800" cy="34272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143447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71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901"/>
            <a:ext cx="9144000" cy="356911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752478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81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8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214353" y="1253613"/>
            <a:ext cx="4605618" cy="400501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811118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191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73857" y="3322310"/>
            <a:ext cx="2943884" cy="2177738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73858" y="9"/>
            <a:ext cx="1990029" cy="3138985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231514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41" y="988146"/>
            <a:ext cx="1350001" cy="180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95777" y="3736261"/>
            <a:ext cx="1350001" cy="180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204" name="TextBox 6"/>
          <p:cNvSpPr txBox="1"/>
          <p:nvPr/>
        </p:nvSpPr>
        <p:spPr>
          <a:xfrm>
            <a:off x="357027" y="6360478"/>
            <a:ext cx="3171720" cy="32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/>
          <a:p>
            <a:pPr defTabSz="76731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731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205" name="TextBox 7"/>
          <p:cNvSpPr txBox="1"/>
          <p:nvPr/>
        </p:nvSpPr>
        <p:spPr>
          <a:xfrm>
            <a:off x="7942734" y="6406879"/>
            <a:ext cx="800430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165436256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15" name="Rectangle 4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63" tIns="38366" rIns="38363" bIns="38366" anchor="ctr"/>
          <a:lstStyle/>
          <a:p>
            <a:pPr algn="ctr" defTabSz="76731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4" y="0"/>
            <a:ext cx="4568429" cy="6858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849366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70556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225" name="TextBox 6"/>
          <p:cNvSpPr txBox="1"/>
          <p:nvPr/>
        </p:nvSpPr>
        <p:spPr>
          <a:xfrm>
            <a:off x="357027" y="6360478"/>
            <a:ext cx="3171720" cy="32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/>
          <a:p>
            <a:pPr defTabSz="76731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731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226" name="TextBox 7"/>
          <p:cNvSpPr txBox="1"/>
          <p:nvPr/>
        </p:nvSpPr>
        <p:spPr>
          <a:xfrm>
            <a:off x="7942734" y="6406879"/>
            <a:ext cx="800430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1889612817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34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73641" y="2128122"/>
            <a:ext cx="2160001" cy="2160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1097" y="2128122"/>
            <a:ext cx="2160000" cy="2160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36173" y="2128122"/>
            <a:ext cx="2160001" cy="2160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0862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011572" y="1441967"/>
            <a:ext cx="1620001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581477" y="1441967"/>
            <a:ext cx="1620001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288D85-9EC3-405A-9865-E03B71803AEF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62280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46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011565" y="1441967"/>
            <a:ext cx="1620001" cy="2160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581470" y="1441967"/>
            <a:ext cx="1620001" cy="2160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417407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cial 1/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57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316037" y="0"/>
            <a:ext cx="2628250" cy="6858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516561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65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67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63" tIns="38366" rIns="38363" bIns="38366" anchor="ctr"/>
          <a:lstStyle/>
          <a:p>
            <a:pPr algn="ctr" defTabSz="76731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8" name="Rectangle 3"/>
          <p:cNvSpPr/>
          <p:nvPr/>
        </p:nvSpPr>
        <p:spPr>
          <a:xfrm>
            <a:off x="0" y="0"/>
            <a:ext cx="4598896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363" tIns="38366" rIns="38363" bIns="38366" anchor="ctr"/>
          <a:lstStyle/>
          <a:p>
            <a:pPr algn="ctr" defTabSz="76731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412551" y="434975"/>
            <a:ext cx="8318898" cy="598805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548783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77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79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38363" tIns="38366" rIns="38363" bIns="38366" anchor="ctr"/>
          <a:lstStyle/>
          <a:p>
            <a:pPr algn="ctr" defTabSz="76731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80" name="Rectangle 3"/>
          <p:cNvSpPr/>
          <p:nvPr/>
        </p:nvSpPr>
        <p:spPr>
          <a:xfrm>
            <a:off x="300503" y="324464"/>
            <a:ext cx="8543003" cy="62090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63" tIns="38366" rIns="38363" bIns="38366" anchor="ctr"/>
          <a:lstStyle/>
          <a:p>
            <a:pPr algn="ctr" defTabSz="76731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25354560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288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46"/>
            <a:ext cx="2286900" cy="216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86911" y="3687046"/>
            <a:ext cx="2286901" cy="216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3811" y="3687046"/>
            <a:ext cx="2286901" cy="216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60711" y="3687046"/>
            <a:ext cx="2286901" cy="216000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130944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01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74006" y="0"/>
            <a:ext cx="2970001" cy="34308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97252" y="3427200"/>
            <a:ext cx="2970002" cy="34308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436985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12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14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63" tIns="38366" rIns="38363" bIns="38366" anchor="ctr"/>
          <a:lstStyle/>
          <a:p>
            <a:pPr algn="ctr" defTabSz="76731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15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333375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911636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23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34640" y="10"/>
            <a:ext cx="2117772" cy="4336027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4061" y="2521972"/>
            <a:ext cx="2117772" cy="4336028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337198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34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87224" y="1543964"/>
            <a:ext cx="2127578" cy="3711669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238377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44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10" y="0"/>
            <a:ext cx="6205385" cy="6858000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96582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cial 1/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316046" y="0"/>
            <a:ext cx="2628250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C574F5-7877-438E-AD7B-6623AA20FEF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1469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54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3200400" y="566057"/>
            <a:ext cx="59436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52498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6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425875" y="1707044"/>
            <a:ext cx="1464023" cy="3411368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365" name="TextBox 6"/>
          <p:cNvSpPr txBox="1"/>
          <p:nvPr/>
        </p:nvSpPr>
        <p:spPr>
          <a:xfrm>
            <a:off x="357027" y="6360478"/>
            <a:ext cx="3171720" cy="32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/>
          <a:p>
            <a:pPr defTabSz="76731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731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366" name="TextBox 7"/>
          <p:cNvSpPr txBox="1"/>
          <p:nvPr/>
        </p:nvSpPr>
        <p:spPr>
          <a:xfrm>
            <a:off x="7942734" y="6406879"/>
            <a:ext cx="800430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2840624507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75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5227629" y="1623849"/>
            <a:ext cx="2716319" cy="6437587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838839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83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85" name="Rectangle 6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63" tIns="38366" rIns="38363" bIns="38366" anchor="ctr"/>
          <a:lstStyle/>
          <a:p>
            <a:pPr algn="ctr" defTabSz="76731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11718" y="5355771"/>
            <a:ext cx="1454970" cy="3532202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95024" y="3933371"/>
            <a:ext cx="1454970" cy="3544146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8801" y="5355771"/>
            <a:ext cx="1454970" cy="3532202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92345" y="3933371"/>
            <a:ext cx="1454970" cy="3544146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539418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97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459975" y="3115106"/>
            <a:ext cx="2189717" cy="5103351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198522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07" name="Picture Placeholder 1"/>
          <p:cNvSpPr>
            <a:spLocks noGrp="1"/>
          </p:cNvSpPr>
          <p:nvPr>
            <p:ph type="pic" sz="half" idx="13"/>
          </p:nvPr>
        </p:nvSpPr>
        <p:spPr>
          <a:xfrm>
            <a:off x="5509527" y="1573577"/>
            <a:ext cx="4469084" cy="3763204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408" name="TextBox 6"/>
          <p:cNvSpPr txBox="1"/>
          <p:nvPr/>
        </p:nvSpPr>
        <p:spPr>
          <a:xfrm>
            <a:off x="357027" y="6360478"/>
            <a:ext cx="3171720" cy="323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/>
          <a:p>
            <a:pPr defTabSz="767317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7317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09" name="TextBox 7"/>
          <p:cNvSpPr txBox="1"/>
          <p:nvPr/>
        </p:nvSpPr>
        <p:spPr>
          <a:xfrm>
            <a:off x="7942734" y="6406879"/>
            <a:ext cx="800430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3979396773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17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1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05825" y="3187794"/>
            <a:ext cx="2181413" cy="1847089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447793" y="3187794"/>
            <a:ext cx="2181413" cy="1847089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39387" y="3544637"/>
            <a:ext cx="2461312" cy="2071117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681793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29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875518" y="2373911"/>
            <a:ext cx="3103257" cy="2610613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6851965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39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41" name="Rectangle 2"/>
          <p:cNvSpPr/>
          <p:nvPr/>
        </p:nvSpPr>
        <p:spPr>
          <a:xfrm>
            <a:off x="0" y="6066972"/>
            <a:ext cx="9144000" cy="791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363" tIns="38366" rIns="38363" bIns="38366" anchor="ctr"/>
          <a:lstStyle/>
          <a:p>
            <a:pPr algn="ctr" defTabSz="767317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046788"/>
          </a:xfrm>
          <a:prstGeom prst="rect">
            <a:avLst/>
          </a:prstGeom>
        </p:spPr>
        <p:txBody>
          <a:bodyPr lIns="76730" rIns="767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097098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Box 6"/>
          <p:cNvSpPr txBox="1"/>
          <p:nvPr/>
        </p:nvSpPr>
        <p:spPr>
          <a:xfrm>
            <a:off x="357025" y="6360471"/>
            <a:ext cx="728294" cy="262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50" name="TextBox 7"/>
          <p:cNvSpPr txBox="1"/>
          <p:nvPr/>
        </p:nvSpPr>
        <p:spPr>
          <a:xfrm>
            <a:off x="6472073" y="6375856"/>
            <a:ext cx="1977034" cy="24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63" tIns="38366" rIns="38363" bIns="38366">
            <a:spAutoFit/>
          </a:bodyPr>
          <a:lstStyle>
            <a:lvl1pPr>
              <a:defRPr sz="1100" spc="400"/>
            </a:lvl1pPr>
          </a:lstStyle>
          <a:p>
            <a:pPr defTabSz="767317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6019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algn="ctr" defTabSz="763765" fontAlgn="base" hangingPunct="0">
              <a:spcBef>
                <a:spcPct val="0"/>
              </a:spcBef>
              <a:spcAft>
                <a:spcPct val="0"/>
              </a:spcAft>
            </a:pPr>
            <a:endParaRPr lang="es-ES" sz="15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45993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algn="ctr" defTabSz="763765" fontAlgn="base" hangingPunct="0">
              <a:spcBef>
                <a:spcPct val="0"/>
              </a:spcBef>
              <a:spcAft>
                <a:spcPct val="0"/>
              </a:spcAft>
            </a:pPr>
            <a:endParaRPr lang="es-ES" sz="15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412551" y="434975"/>
            <a:ext cx="8318898" cy="598805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3E6C78-1CFF-4DA4-A6F9-1C6A44D9A717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76201"/>
      </p:ext>
    </p:extLst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DFC8-B5CC-4FBC-8EC9-EAF740BD39D3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C176-5E15-48A3-9D4F-485E51216028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824189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F26D8-0421-4838-B1E0-6593C1331A23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46BA-2D67-40A9-9012-44D3606F308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2102702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7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3D50-4485-4CAF-B426-5707602D34CC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326E-E0C1-477A-80ED-15A208B8D6B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796413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6" y="2276475"/>
            <a:ext cx="5773738" cy="643890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7015" y="2276475"/>
            <a:ext cx="5775325" cy="643890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BF7A-125C-4009-B725-CA743A47C763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FF0D-A142-44C8-9B04-8578F064509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8911517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16" indent="0">
              <a:buNone/>
              <a:defRPr sz="2300" b="1"/>
            </a:lvl2pPr>
            <a:lvl3pPr marL="1088431" indent="0">
              <a:buNone/>
              <a:defRPr sz="2200" b="1"/>
            </a:lvl3pPr>
            <a:lvl4pPr marL="1632647" indent="0">
              <a:buNone/>
              <a:defRPr sz="1900" b="1"/>
            </a:lvl4pPr>
            <a:lvl5pPr marL="2176862" indent="0">
              <a:buNone/>
              <a:defRPr sz="1900" b="1"/>
            </a:lvl5pPr>
            <a:lvl6pPr marL="2721078" indent="0">
              <a:buNone/>
              <a:defRPr sz="1900" b="1"/>
            </a:lvl6pPr>
            <a:lvl7pPr marL="3265293" indent="0">
              <a:buNone/>
              <a:defRPr sz="1900" b="1"/>
            </a:lvl7pPr>
            <a:lvl8pPr marL="3809509" indent="0">
              <a:buNone/>
              <a:defRPr sz="1900" b="1"/>
            </a:lvl8pPr>
            <a:lvl9pPr marL="4353725" indent="0">
              <a:buNone/>
              <a:defRPr sz="19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16" indent="0">
              <a:buNone/>
              <a:defRPr sz="2300" b="1"/>
            </a:lvl2pPr>
            <a:lvl3pPr marL="1088431" indent="0">
              <a:buNone/>
              <a:defRPr sz="2200" b="1"/>
            </a:lvl3pPr>
            <a:lvl4pPr marL="1632647" indent="0">
              <a:buNone/>
              <a:defRPr sz="1900" b="1"/>
            </a:lvl4pPr>
            <a:lvl5pPr marL="2176862" indent="0">
              <a:buNone/>
              <a:defRPr sz="1900" b="1"/>
            </a:lvl5pPr>
            <a:lvl6pPr marL="2721078" indent="0">
              <a:buNone/>
              <a:defRPr sz="1900" b="1"/>
            </a:lvl6pPr>
            <a:lvl7pPr marL="3265293" indent="0">
              <a:buNone/>
              <a:defRPr sz="1900" b="1"/>
            </a:lvl7pPr>
            <a:lvl8pPr marL="3809509" indent="0">
              <a:buNone/>
              <a:defRPr sz="1900" b="1"/>
            </a:lvl8pPr>
            <a:lvl9pPr marL="4353725" indent="0">
              <a:buNone/>
              <a:defRPr sz="19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2460-546E-4048-8F0C-1E2B37D93A8A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80F1-ED11-4038-A7ED-52300F0861D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1572407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16A6-1079-44C7-9EF2-36761A0A84BB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B75F-41F5-4A2A-BDDC-48F6C9E2FD6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8573627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D451-B4F3-4965-8FF6-2E6E04179DED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00C-D692-410C-A1C3-E26AD960FE0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0516096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1" indent="0">
              <a:buNone/>
              <a:defRPr sz="1200"/>
            </a:lvl3pPr>
            <a:lvl4pPr marL="1632647" indent="0">
              <a:buNone/>
              <a:defRPr sz="1100"/>
            </a:lvl4pPr>
            <a:lvl5pPr marL="2176862" indent="0">
              <a:buNone/>
              <a:defRPr sz="1100"/>
            </a:lvl5pPr>
            <a:lvl6pPr marL="2721078" indent="0">
              <a:buNone/>
              <a:defRPr sz="1100"/>
            </a:lvl6pPr>
            <a:lvl7pPr marL="3265293" indent="0">
              <a:buNone/>
              <a:defRPr sz="1100"/>
            </a:lvl7pPr>
            <a:lvl8pPr marL="3809509" indent="0">
              <a:buNone/>
              <a:defRPr sz="1100"/>
            </a:lvl8pPr>
            <a:lvl9pPr marL="4353725" indent="0">
              <a:buNone/>
              <a:defRPr sz="1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D155-10C7-498A-A5DB-DA1CF55738C6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35CC-F434-4860-9AB8-ADA8BFD70B21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02460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1" indent="0">
              <a:buNone/>
              <a:defRPr sz="2800"/>
            </a:lvl3pPr>
            <a:lvl4pPr marL="1632647" indent="0">
              <a:buNone/>
              <a:defRPr sz="2300"/>
            </a:lvl4pPr>
            <a:lvl5pPr marL="2176862" indent="0">
              <a:buNone/>
              <a:defRPr sz="2300"/>
            </a:lvl5pPr>
            <a:lvl6pPr marL="2721078" indent="0">
              <a:buNone/>
              <a:defRPr sz="2300"/>
            </a:lvl6pPr>
            <a:lvl7pPr marL="3265293" indent="0">
              <a:buNone/>
              <a:defRPr sz="2300"/>
            </a:lvl7pPr>
            <a:lvl8pPr marL="3809509" indent="0">
              <a:buNone/>
              <a:defRPr sz="2300"/>
            </a:lvl8pPr>
            <a:lvl9pPr marL="4353725" indent="0">
              <a:buNone/>
              <a:defRPr sz="23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1" indent="0">
              <a:buNone/>
              <a:defRPr sz="1200"/>
            </a:lvl3pPr>
            <a:lvl4pPr marL="1632647" indent="0">
              <a:buNone/>
              <a:defRPr sz="1100"/>
            </a:lvl4pPr>
            <a:lvl5pPr marL="2176862" indent="0">
              <a:buNone/>
              <a:defRPr sz="1100"/>
            </a:lvl5pPr>
            <a:lvl6pPr marL="2721078" indent="0">
              <a:buNone/>
              <a:defRPr sz="1100"/>
            </a:lvl6pPr>
            <a:lvl7pPr marL="3265293" indent="0">
              <a:buNone/>
              <a:defRPr sz="1100"/>
            </a:lvl7pPr>
            <a:lvl8pPr marL="3809509" indent="0">
              <a:buNone/>
              <a:defRPr sz="1100"/>
            </a:lvl8pPr>
            <a:lvl9pPr marL="4353725" indent="0">
              <a:buNone/>
              <a:defRPr sz="1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52A6-DB7C-459A-A8FB-A993222BA869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11EA-8E71-4917-B461-076CE321271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9335723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F955-86E0-4589-9FA5-8F7C781A3BCC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3D92-8793-44C7-92A1-7821F4A09A5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74479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niq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algn="ctr" defTabSz="763765" fontAlgn="base" hangingPunct="0">
              <a:spcBef>
                <a:spcPct val="0"/>
              </a:spcBef>
              <a:spcAft>
                <a:spcPct val="0"/>
              </a:spcAft>
            </a:pPr>
            <a:endParaRPr lang="es-ES" sz="15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303" y="324741"/>
            <a:ext cx="8543405" cy="62085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algn="ctr" defTabSz="763765" fontAlgn="base" hangingPunct="0">
              <a:spcBef>
                <a:spcPct val="0"/>
              </a:spcBef>
              <a:spcAft>
                <a:spcPct val="0"/>
              </a:spcAft>
            </a:pPr>
            <a:endParaRPr lang="es-ES" sz="15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E37E1C-A99A-42E5-9884-693DB5F1F25F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45841"/>
      </p:ext>
    </p:extLst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165" y="390525"/>
            <a:ext cx="2924175" cy="83248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48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0BB4-2CF2-4EA4-9BC8-8EEEC8738148}" type="datetime1">
              <a:rPr lang="es-ES_tradnl" altLang="es-ES"/>
              <a:pPr>
                <a:defRPr/>
              </a:pPr>
              <a:t>30/06/2020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070E-F615-47AF-A44F-13439F714628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63620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Bot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9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687074"/>
            <a:ext cx="2286900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86928" y="3687074"/>
            <a:ext cx="22869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73827" y="3687074"/>
            <a:ext cx="22869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9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60725" y="3687074"/>
            <a:ext cx="22869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35EC85-09F6-4CE6-BEB7-19C4D19FBBEB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0610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0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74006" y="0"/>
            <a:ext cx="2970001" cy="34308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0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97252" y="3427200"/>
            <a:ext cx="2970002" cy="34308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F295BC-9EA1-48D1-AF52-27188937B22D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1828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algn="ctr" defTabSz="763765" fontAlgn="base" hangingPunct="0">
              <a:spcBef>
                <a:spcPct val="0"/>
              </a:spcBef>
              <a:spcAft>
                <a:spcPct val="0"/>
              </a:spcAft>
            </a:pPr>
            <a:endParaRPr lang="es-ES" sz="15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15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333375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91239D-D5CB-454B-BE1E-1D347468C48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3389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25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34640" y="35"/>
            <a:ext cx="2117772" cy="4336027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4066" y="2521972"/>
            <a:ext cx="2117772" cy="4336028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E7D818-F60B-4EE8-AD60-B40C3764CE8E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077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92CF49-9DDF-4301-9CBE-6DB70868C8D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085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987224" y="1543964"/>
            <a:ext cx="2127578" cy="3711669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FB82BF-A829-4ADD-91ED-6324CA731F06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423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Singe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46" name="Picture Placeholder 3"/>
          <p:cNvSpPr>
            <a:spLocks noGrp="1"/>
          </p:cNvSpPr>
          <p:nvPr>
            <p:ph type="pic" idx="13"/>
          </p:nvPr>
        </p:nvSpPr>
        <p:spPr>
          <a:xfrm>
            <a:off x="21" y="0"/>
            <a:ext cx="6205385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327CAC-2B5A-4D71-A838-9DBBA1FDD6B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3200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56" name="Picture Placeholder 3"/>
          <p:cNvSpPr>
            <a:spLocks noGrp="1"/>
          </p:cNvSpPr>
          <p:nvPr>
            <p:ph type="pic" idx="13"/>
          </p:nvPr>
        </p:nvSpPr>
        <p:spPr>
          <a:xfrm>
            <a:off x="3200400" y="566057"/>
            <a:ext cx="5943600" cy="6291944"/>
          </a:xfrm>
          <a:prstGeom prst="rect">
            <a:avLst/>
          </a:prstGeom>
          <a:effectLst>
            <a:outerShdw blurRad="50800" dist="38100" dir="8100000" rotWithShape="0">
              <a:srgbClr val="FFFFFF">
                <a:alpha val="69000"/>
              </a:srgbClr>
            </a:outerShdw>
          </a:effectLst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0FE596-A557-40AF-93D5-02F0C5F156D2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8788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37" y="6360336"/>
            <a:ext cx="3171462" cy="32344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/>
          <a:p>
            <a:pPr defTabSz="764759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800" kern="0" spc="25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4759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800" kern="0" spc="25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942824" y="6407215"/>
            <a:ext cx="800172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36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425875" y="1707044"/>
            <a:ext cx="1464023" cy="3411368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7E11C8-59BA-42F0-9994-6B6E3860C2DB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0364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75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5227629" y="1623849"/>
            <a:ext cx="2716319" cy="6437587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69E3E0-0966-4348-AA31-1BECD53CECAD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77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algn="ctr" defTabSz="763765" fontAlgn="base" hangingPunct="0">
              <a:spcBef>
                <a:spcPct val="0"/>
              </a:spcBef>
              <a:spcAft>
                <a:spcPct val="0"/>
              </a:spcAft>
            </a:pPr>
            <a:endParaRPr lang="es-ES" sz="15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38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11718" y="5355771"/>
            <a:ext cx="1454970" cy="3532202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95024" y="3933371"/>
            <a:ext cx="1454970" cy="3544146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8801" y="5355771"/>
            <a:ext cx="1454970" cy="3532202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992345" y="3933371"/>
            <a:ext cx="1454970" cy="3544146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B4E8EB-9756-46B2-B2E9-2349604A107C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387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9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459975" y="3115106"/>
            <a:ext cx="2189717" cy="510335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A5CA58-C6A8-488E-A2FB-CF2FB3ADCDCD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5548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05837" y="3187794"/>
            <a:ext cx="2181413" cy="1847089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20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1447808" y="3187794"/>
            <a:ext cx="2181413" cy="1847089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39396" y="3544657"/>
            <a:ext cx="2461312" cy="2071117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A9B8D2F-AEC7-4178-B447-C229FFBE4ED2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712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31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4875518" y="2373911"/>
            <a:ext cx="3103257" cy="2610613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C5DF87-4855-454C-8AFD-009152CFCF9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3359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6865"/>
            <a:ext cx="9144000" cy="79113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235" tIns="38238" rIns="38235" bIns="38238" anchor="ctr"/>
          <a:lstStyle/>
          <a:p>
            <a:pPr algn="ctr" defTabSz="763765" fontAlgn="base" hangingPunct="0">
              <a:spcBef>
                <a:spcPct val="0"/>
              </a:spcBef>
              <a:spcAft>
                <a:spcPct val="0"/>
              </a:spcAft>
            </a:pPr>
            <a:endParaRPr lang="es-ES" sz="15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442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046788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8A460E-FB7C-49CF-9A7E-0CEF562DDBD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459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800172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2886809" y="0"/>
            <a:ext cx="2079715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B300FA-D6D3-4B52-BCF8-1F9BDC18E47B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025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D16009-CE6F-4ECE-A4B1-42718FC484A6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5388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5CA7-4CD1-4F9C-AC2B-AD17031D37F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82205-70F8-49CB-B5FD-9892C315404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53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97C9-5213-4AB6-A80F-2C14EBFA806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70F7-4A80-44D5-AAD6-36C100B2CD2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54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53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0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6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7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2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8EBB-7C47-4368-91B4-5703A354B98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FA52-0CC5-4BE1-A0CD-26062F3E2A2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6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34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86C0-0545-4874-A047-EEA3F7EA186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63E9-00A8-4EE3-81EA-F28B68FE3FA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8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340" indent="0">
              <a:buNone/>
              <a:defRPr sz="1900" b="1"/>
            </a:lvl2pPr>
            <a:lvl3pPr marL="910674" indent="0">
              <a:buNone/>
              <a:defRPr sz="1800" b="1"/>
            </a:lvl3pPr>
            <a:lvl4pPr marL="1366013" indent="0">
              <a:buNone/>
              <a:defRPr sz="1600" b="1"/>
            </a:lvl4pPr>
            <a:lvl5pPr marL="1821342" indent="0">
              <a:buNone/>
              <a:defRPr sz="1600" b="1"/>
            </a:lvl5pPr>
            <a:lvl6pPr marL="2276688" indent="0">
              <a:buNone/>
              <a:defRPr sz="1600" b="1"/>
            </a:lvl6pPr>
            <a:lvl7pPr marL="2732020" indent="0">
              <a:buNone/>
              <a:defRPr sz="1600" b="1"/>
            </a:lvl7pPr>
            <a:lvl8pPr marL="3187358" indent="0">
              <a:buNone/>
              <a:defRPr sz="1600" b="1"/>
            </a:lvl8pPr>
            <a:lvl9pPr marL="364269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340" indent="0">
              <a:buNone/>
              <a:defRPr sz="1900" b="1"/>
            </a:lvl2pPr>
            <a:lvl3pPr marL="910674" indent="0">
              <a:buNone/>
              <a:defRPr sz="1800" b="1"/>
            </a:lvl3pPr>
            <a:lvl4pPr marL="1366013" indent="0">
              <a:buNone/>
              <a:defRPr sz="1600" b="1"/>
            </a:lvl4pPr>
            <a:lvl5pPr marL="1821342" indent="0">
              <a:buNone/>
              <a:defRPr sz="1600" b="1"/>
            </a:lvl5pPr>
            <a:lvl6pPr marL="2276688" indent="0">
              <a:buNone/>
              <a:defRPr sz="1600" b="1"/>
            </a:lvl6pPr>
            <a:lvl7pPr marL="2732020" indent="0">
              <a:buNone/>
              <a:defRPr sz="1600" b="1"/>
            </a:lvl7pPr>
            <a:lvl8pPr marL="3187358" indent="0">
              <a:buNone/>
              <a:defRPr sz="1600" b="1"/>
            </a:lvl8pPr>
            <a:lvl9pPr marL="364269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A358-7819-4C88-B5DF-24EE0A1AD56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ABFF-EADF-4EF1-82AC-91850532A61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39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3A9D-CA07-42DD-BD76-F2FDFB49B4E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B0F9-312B-4090-8A01-D04B9E52324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4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54628-AA65-4EE7-9C2B-572BD985118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EEF5-9EC3-4FBF-A88B-063EEA71865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2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6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340" indent="0">
              <a:buNone/>
              <a:defRPr sz="1200"/>
            </a:lvl2pPr>
            <a:lvl3pPr marL="910674" indent="0">
              <a:buNone/>
              <a:defRPr sz="1000"/>
            </a:lvl3pPr>
            <a:lvl4pPr marL="1366013" indent="0">
              <a:buNone/>
              <a:defRPr sz="900"/>
            </a:lvl4pPr>
            <a:lvl5pPr marL="1821342" indent="0">
              <a:buNone/>
              <a:defRPr sz="900"/>
            </a:lvl5pPr>
            <a:lvl6pPr marL="2276688" indent="0">
              <a:buNone/>
              <a:defRPr sz="900"/>
            </a:lvl6pPr>
            <a:lvl7pPr marL="2732020" indent="0">
              <a:buNone/>
              <a:defRPr sz="900"/>
            </a:lvl7pPr>
            <a:lvl8pPr marL="3187358" indent="0">
              <a:buNone/>
              <a:defRPr sz="900"/>
            </a:lvl8pPr>
            <a:lvl9pPr marL="364269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8496-331D-4BFC-A261-BAF1B233CA0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FC64-013A-41E6-B9EC-B3EEA181843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40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340" indent="0">
              <a:buNone/>
              <a:defRPr sz="2700"/>
            </a:lvl2pPr>
            <a:lvl3pPr marL="910674" indent="0">
              <a:buNone/>
              <a:defRPr sz="2300"/>
            </a:lvl3pPr>
            <a:lvl4pPr marL="1366013" indent="0">
              <a:buNone/>
              <a:defRPr sz="1900"/>
            </a:lvl4pPr>
            <a:lvl5pPr marL="1821342" indent="0">
              <a:buNone/>
              <a:defRPr sz="1900"/>
            </a:lvl5pPr>
            <a:lvl6pPr marL="2276688" indent="0">
              <a:buNone/>
              <a:defRPr sz="1900"/>
            </a:lvl6pPr>
            <a:lvl7pPr marL="2732020" indent="0">
              <a:buNone/>
              <a:defRPr sz="1900"/>
            </a:lvl7pPr>
            <a:lvl8pPr marL="3187358" indent="0">
              <a:buNone/>
              <a:defRPr sz="1900"/>
            </a:lvl8pPr>
            <a:lvl9pPr marL="3642696" indent="0">
              <a:buNone/>
              <a:defRPr sz="19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340" indent="0">
              <a:buNone/>
              <a:defRPr sz="1200"/>
            </a:lvl2pPr>
            <a:lvl3pPr marL="910674" indent="0">
              <a:buNone/>
              <a:defRPr sz="1000"/>
            </a:lvl3pPr>
            <a:lvl4pPr marL="1366013" indent="0">
              <a:buNone/>
              <a:defRPr sz="900"/>
            </a:lvl4pPr>
            <a:lvl5pPr marL="1821342" indent="0">
              <a:buNone/>
              <a:defRPr sz="900"/>
            </a:lvl5pPr>
            <a:lvl6pPr marL="2276688" indent="0">
              <a:buNone/>
              <a:defRPr sz="900"/>
            </a:lvl6pPr>
            <a:lvl7pPr marL="2732020" indent="0">
              <a:buNone/>
              <a:defRPr sz="900"/>
            </a:lvl7pPr>
            <a:lvl8pPr marL="3187358" indent="0">
              <a:buNone/>
              <a:defRPr sz="900"/>
            </a:lvl8pPr>
            <a:lvl9pPr marL="364269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C8C-63BA-4B02-A315-A1F84D29011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6A6EE-C193-4DAE-B007-94CF1768458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9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4966520" y="0"/>
            <a:ext cx="4177482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BD0E0B-8518-4C36-8920-D5857CC576E9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8893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7B20-3899-4B3C-AF02-E99A320168F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6941-C2B5-4080-B026-36A05FB740D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73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2F1B-70A8-40B3-854D-3B7BC9B170B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F1FF-E0B7-4CF0-9553-D77A2362B8E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44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04" y="6361130"/>
            <a:ext cx="742775" cy="27662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33" tIns="45533" rIns="45533" bIns="45533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280">
              <a:defRPr/>
            </a:pPr>
            <a:r>
              <a:rPr>
                <a:solidFill>
                  <a:prstClr val="black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256" y="6375408"/>
            <a:ext cx="1928997" cy="26123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33" tIns="45533" rIns="45533" bIns="45533">
            <a:spAutoFit/>
          </a:bodyPr>
          <a:lstStyle>
            <a:lvl1pPr>
              <a:defRPr sz="1100" spc="400"/>
            </a:lvl1pPr>
          </a:lstStyle>
          <a:p>
            <a:pPr defTabSz="640280">
              <a:defRPr/>
            </a:pPr>
            <a:r>
              <a:rPr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www.website.com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67461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33" tIns="45533" rIns="45533" bIns="45533" anchor="ctr"/>
          <a:lstStyle/>
          <a:p>
            <a:pPr algn="ctr" defTabSz="640280" fontAlgn="base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E135-0FEB-4A02-AD06-764A5721CDE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5247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11AF-5E97-4C6F-B74A-652CC46CF763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301B-3093-46A0-B10E-EAECE4710AB8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16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2B22-E120-4BF4-8DAD-F32BCE1A2556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CB01-D387-45B4-A7E2-366A90028604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00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52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8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1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1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B5E2-70AD-4AF6-83F4-E38CC925FFB3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81A8-D17E-45D5-9D00-5EA5359232B9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64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7" y="2276475"/>
            <a:ext cx="5773738" cy="64389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7045" y="2276475"/>
            <a:ext cx="5775325" cy="64389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B87F-1A42-4DB9-BA74-83713D7CBD41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333A-864D-40F1-8C80-CFCF0EEECA25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17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228" indent="0">
              <a:buNone/>
              <a:defRPr sz="1900" b="1"/>
            </a:lvl2pPr>
            <a:lvl3pPr marL="910450" indent="0">
              <a:buNone/>
              <a:defRPr sz="1800" b="1"/>
            </a:lvl3pPr>
            <a:lvl4pPr marL="1365679" indent="0">
              <a:buNone/>
              <a:defRPr sz="1600" b="1"/>
            </a:lvl4pPr>
            <a:lvl5pPr marL="1820894" indent="0">
              <a:buNone/>
              <a:defRPr sz="1600" b="1"/>
            </a:lvl5pPr>
            <a:lvl6pPr marL="2276127" indent="0">
              <a:buNone/>
              <a:defRPr sz="1600" b="1"/>
            </a:lvl6pPr>
            <a:lvl7pPr marL="2731353" indent="0">
              <a:buNone/>
              <a:defRPr sz="1600" b="1"/>
            </a:lvl7pPr>
            <a:lvl8pPr marL="3186572" indent="0">
              <a:buNone/>
              <a:defRPr sz="1600" b="1"/>
            </a:lvl8pPr>
            <a:lvl9pPr marL="364179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228" indent="0">
              <a:buNone/>
              <a:defRPr sz="1900" b="1"/>
            </a:lvl2pPr>
            <a:lvl3pPr marL="910450" indent="0">
              <a:buNone/>
              <a:defRPr sz="1800" b="1"/>
            </a:lvl3pPr>
            <a:lvl4pPr marL="1365679" indent="0">
              <a:buNone/>
              <a:defRPr sz="1600" b="1"/>
            </a:lvl4pPr>
            <a:lvl5pPr marL="1820894" indent="0">
              <a:buNone/>
              <a:defRPr sz="1600" b="1"/>
            </a:lvl5pPr>
            <a:lvl6pPr marL="2276127" indent="0">
              <a:buNone/>
              <a:defRPr sz="1600" b="1"/>
            </a:lvl6pPr>
            <a:lvl7pPr marL="2731353" indent="0">
              <a:buNone/>
              <a:defRPr sz="1600" b="1"/>
            </a:lvl7pPr>
            <a:lvl8pPr marL="3186572" indent="0">
              <a:buNone/>
              <a:defRPr sz="1600" b="1"/>
            </a:lvl8pPr>
            <a:lvl9pPr marL="364179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F517-239B-49A7-9AFC-331FC851130B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C1B7-7F0F-4D8F-A0C2-0251C10E848E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21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C98D-A2B5-4188-A0CE-236970223958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C129-EE28-4EC3-AC43-B627E1330139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42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5ACF-9DC4-4586-B588-F002632DBF53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FBB8-9D39-42CA-B715-D47B3C07A741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6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2023" y="856020"/>
            <a:ext cx="4136925" cy="2934316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37472" y="3907707"/>
            <a:ext cx="3746091" cy="2109636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64FDE0-89F2-4359-B40B-82461E6176B1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19621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6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2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28" indent="0">
              <a:buNone/>
              <a:defRPr sz="1200"/>
            </a:lvl2pPr>
            <a:lvl3pPr marL="910450" indent="0">
              <a:buNone/>
              <a:defRPr sz="1000"/>
            </a:lvl3pPr>
            <a:lvl4pPr marL="1365679" indent="0">
              <a:buNone/>
              <a:defRPr sz="900"/>
            </a:lvl4pPr>
            <a:lvl5pPr marL="1820894" indent="0">
              <a:buNone/>
              <a:defRPr sz="900"/>
            </a:lvl5pPr>
            <a:lvl6pPr marL="2276127" indent="0">
              <a:buNone/>
              <a:defRPr sz="900"/>
            </a:lvl6pPr>
            <a:lvl7pPr marL="2731353" indent="0">
              <a:buNone/>
              <a:defRPr sz="900"/>
            </a:lvl7pPr>
            <a:lvl8pPr marL="3186572" indent="0">
              <a:buNone/>
              <a:defRPr sz="900"/>
            </a:lvl8pPr>
            <a:lvl9pPr marL="364179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23DF-4F4D-40D8-81E0-E07812267942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201F-8D60-4AE6-A7FA-496BE5ABFA8C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569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228" indent="0">
              <a:buNone/>
              <a:defRPr sz="2700"/>
            </a:lvl2pPr>
            <a:lvl3pPr marL="910450" indent="0">
              <a:buNone/>
              <a:defRPr sz="2300"/>
            </a:lvl3pPr>
            <a:lvl4pPr marL="1365679" indent="0">
              <a:buNone/>
              <a:defRPr sz="1900"/>
            </a:lvl4pPr>
            <a:lvl5pPr marL="1820894" indent="0">
              <a:buNone/>
              <a:defRPr sz="1900"/>
            </a:lvl5pPr>
            <a:lvl6pPr marL="2276127" indent="0">
              <a:buNone/>
              <a:defRPr sz="1900"/>
            </a:lvl6pPr>
            <a:lvl7pPr marL="2731353" indent="0">
              <a:buNone/>
              <a:defRPr sz="1900"/>
            </a:lvl7pPr>
            <a:lvl8pPr marL="3186572" indent="0">
              <a:buNone/>
              <a:defRPr sz="1900"/>
            </a:lvl8pPr>
            <a:lvl9pPr marL="3641799" indent="0">
              <a:buNone/>
              <a:defRPr sz="19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28" indent="0">
              <a:buNone/>
              <a:defRPr sz="1200"/>
            </a:lvl2pPr>
            <a:lvl3pPr marL="910450" indent="0">
              <a:buNone/>
              <a:defRPr sz="1000"/>
            </a:lvl3pPr>
            <a:lvl4pPr marL="1365679" indent="0">
              <a:buNone/>
              <a:defRPr sz="900"/>
            </a:lvl4pPr>
            <a:lvl5pPr marL="1820894" indent="0">
              <a:buNone/>
              <a:defRPr sz="900"/>
            </a:lvl5pPr>
            <a:lvl6pPr marL="2276127" indent="0">
              <a:buNone/>
              <a:defRPr sz="900"/>
            </a:lvl6pPr>
            <a:lvl7pPr marL="2731353" indent="0">
              <a:buNone/>
              <a:defRPr sz="900"/>
            </a:lvl7pPr>
            <a:lvl8pPr marL="3186572" indent="0">
              <a:buNone/>
              <a:defRPr sz="900"/>
            </a:lvl8pPr>
            <a:lvl9pPr marL="364179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9D3E-9235-40D4-91DF-8AB0680AE9B6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13A3-0C64-4377-ADDA-99D4FC1207F1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23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89B9-6C6E-4E5C-8B48-195510291E45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A382-5C4E-498C-AE5E-7F60E601B317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83" y="390525"/>
            <a:ext cx="2924175" cy="8324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8" y="390525"/>
            <a:ext cx="8624888" cy="83248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4438-A514-4DAC-BB12-9C371D118BA4}" type="datetime1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426A-B8B8-4073-A221-8060E2A47A48}" type="slidenum">
              <a:rPr lang="es-ES_tradnl" alt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5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F4606A0-A961-4B06-AE90-CBE9D5B26D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6629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6A37EAF-9AF6-4586-B0B8-B7AA6173E7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8617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5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85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4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C021029-B449-4C1D-B834-78983C6262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684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B50751C-049E-4BB0-B74A-7FE864D0BD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745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508" indent="0">
              <a:buNone/>
              <a:defRPr sz="1900" b="1"/>
            </a:lvl2pPr>
            <a:lvl3pPr marL="911010" indent="0">
              <a:buNone/>
              <a:defRPr sz="1800" b="1"/>
            </a:lvl3pPr>
            <a:lvl4pPr marL="1366517" indent="0">
              <a:buNone/>
              <a:defRPr sz="1600" b="1"/>
            </a:lvl4pPr>
            <a:lvl5pPr marL="1822016" indent="0">
              <a:buNone/>
              <a:defRPr sz="1600" b="1"/>
            </a:lvl5pPr>
            <a:lvl6pPr marL="2277529" indent="0">
              <a:buNone/>
              <a:defRPr sz="1600" b="1"/>
            </a:lvl6pPr>
            <a:lvl7pPr marL="2733028" indent="0">
              <a:buNone/>
              <a:defRPr sz="1600" b="1"/>
            </a:lvl7pPr>
            <a:lvl8pPr marL="3188537" indent="0">
              <a:buNone/>
              <a:defRPr sz="1600" b="1"/>
            </a:lvl8pPr>
            <a:lvl9pPr marL="364404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508" indent="0">
              <a:buNone/>
              <a:defRPr sz="1900" b="1"/>
            </a:lvl2pPr>
            <a:lvl3pPr marL="911010" indent="0">
              <a:buNone/>
              <a:defRPr sz="1800" b="1"/>
            </a:lvl3pPr>
            <a:lvl4pPr marL="1366517" indent="0">
              <a:buNone/>
              <a:defRPr sz="1600" b="1"/>
            </a:lvl4pPr>
            <a:lvl5pPr marL="1822016" indent="0">
              <a:buNone/>
              <a:defRPr sz="1600" b="1"/>
            </a:lvl5pPr>
            <a:lvl6pPr marL="2277529" indent="0">
              <a:buNone/>
              <a:defRPr sz="1600" b="1"/>
            </a:lvl6pPr>
            <a:lvl7pPr marL="2733028" indent="0">
              <a:buNone/>
              <a:defRPr sz="1600" b="1"/>
            </a:lvl7pPr>
            <a:lvl8pPr marL="3188537" indent="0">
              <a:buNone/>
              <a:defRPr sz="1600" b="1"/>
            </a:lvl8pPr>
            <a:lvl9pPr marL="364404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7A170EE-1D9B-4D88-9CDF-4030FEB1B2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350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3482E06-682C-4166-95D3-6C5BEB83F1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7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84314" y="1548618"/>
            <a:ext cx="2160000" cy="288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2401A6-7A69-4243-8CC2-72ED95B08D41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07694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08CCDCE-9E17-4325-BD98-EA08EFDB89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261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7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6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7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08" indent="0">
              <a:buNone/>
              <a:defRPr sz="1200"/>
            </a:lvl2pPr>
            <a:lvl3pPr marL="911010" indent="0">
              <a:buNone/>
              <a:defRPr sz="1000"/>
            </a:lvl3pPr>
            <a:lvl4pPr marL="1366517" indent="0">
              <a:buNone/>
              <a:defRPr sz="900"/>
            </a:lvl4pPr>
            <a:lvl5pPr marL="1822016" indent="0">
              <a:buNone/>
              <a:defRPr sz="900"/>
            </a:lvl5pPr>
            <a:lvl6pPr marL="2277529" indent="0">
              <a:buNone/>
              <a:defRPr sz="900"/>
            </a:lvl6pPr>
            <a:lvl7pPr marL="2733028" indent="0">
              <a:buNone/>
              <a:defRPr sz="900"/>
            </a:lvl7pPr>
            <a:lvl8pPr marL="3188537" indent="0">
              <a:buNone/>
              <a:defRPr sz="900"/>
            </a:lvl8pPr>
            <a:lvl9pPr marL="364404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1F01AC1-508F-45E0-8460-BC843025D7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454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508" indent="0">
              <a:buNone/>
              <a:defRPr sz="2700"/>
            </a:lvl2pPr>
            <a:lvl3pPr marL="911010" indent="0">
              <a:buNone/>
              <a:defRPr sz="2300"/>
            </a:lvl3pPr>
            <a:lvl4pPr marL="1366517" indent="0">
              <a:buNone/>
              <a:defRPr sz="1900"/>
            </a:lvl4pPr>
            <a:lvl5pPr marL="1822016" indent="0">
              <a:buNone/>
              <a:defRPr sz="1900"/>
            </a:lvl5pPr>
            <a:lvl6pPr marL="2277529" indent="0">
              <a:buNone/>
              <a:defRPr sz="1900"/>
            </a:lvl6pPr>
            <a:lvl7pPr marL="2733028" indent="0">
              <a:buNone/>
              <a:defRPr sz="1900"/>
            </a:lvl7pPr>
            <a:lvl8pPr marL="3188537" indent="0">
              <a:buNone/>
              <a:defRPr sz="1900"/>
            </a:lvl8pPr>
            <a:lvl9pPr marL="3644041" indent="0">
              <a:buNone/>
              <a:defRPr sz="19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08" indent="0">
              <a:buNone/>
              <a:defRPr sz="1200"/>
            </a:lvl2pPr>
            <a:lvl3pPr marL="911010" indent="0">
              <a:buNone/>
              <a:defRPr sz="1000"/>
            </a:lvl3pPr>
            <a:lvl4pPr marL="1366517" indent="0">
              <a:buNone/>
              <a:defRPr sz="900"/>
            </a:lvl4pPr>
            <a:lvl5pPr marL="1822016" indent="0">
              <a:buNone/>
              <a:defRPr sz="900"/>
            </a:lvl5pPr>
            <a:lvl6pPr marL="2277529" indent="0">
              <a:buNone/>
              <a:defRPr sz="900"/>
            </a:lvl6pPr>
            <a:lvl7pPr marL="2733028" indent="0">
              <a:buNone/>
              <a:defRPr sz="900"/>
            </a:lvl7pPr>
            <a:lvl8pPr marL="3188537" indent="0">
              <a:buNone/>
              <a:defRPr sz="900"/>
            </a:lvl8pPr>
            <a:lvl9pPr marL="364404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280EB7A-9BFB-403D-A54A-C53F24D7E1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553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1D73CEA-3FA2-4A87-B9E2-375DA717C3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8177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3589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E0D85E1-ED14-4046-AAD6-2AD0DC6C18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126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C2EA1D-5832-4881-84B1-3FB5363D6A62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0208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per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B5738E-6264-4FAD-A934-ECEB53CBF391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31978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9AC791-8F57-400A-ABCF-BBBB3380688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6719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0" y="6375414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2886809" y="0"/>
            <a:ext cx="2079715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6618B4-5455-46EB-A314-9C45915410E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47169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3"/>
          <p:cNvSpPr>
            <a:spLocks noGrp="1"/>
          </p:cNvSpPr>
          <p:nvPr>
            <p:ph type="pic" idx="13"/>
          </p:nvPr>
        </p:nvSpPr>
        <p:spPr>
          <a:xfrm>
            <a:off x="4966537" y="0"/>
            <a:ext cx="4177481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111D86-FE26-466B-8809-5617DD84CFF1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6509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11" y="0"/>
            <a:ext cx="4302919" cy="6858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5B9795-3270-45BB-931E-33F1DCB7A18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80428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2006" y="856020"/>
            <a:ext cx="4136924" cy="2934316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37472" y="3907707"/>
            <a:ext cx="3746091" cy="2109636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2055A3-B4AE-48F4-8FA1-7D141290C917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0399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dd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84314" y="1548613"/>
            <a:ext cx="2160000" cy="288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B9C475-1312-4546-B893-E8B69288AEA3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14328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9" name="Picture Placeholder 3"/>
          <p:cNvSpPr>
            <a:spLocks noGrp="1"/>
          </p:cNvSpPr>
          <p:nvPr>
            <p:ph type="pic" idx="13"/>
          </p:nvPr>
        </p:nvSpPr>
        <p:spPr>
          <a:xfrm>
            <a:off x="11" y="0"/>
            <a:ext cx="4302919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6D0981-BFA3-4702-AB66-793A22F643F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8932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33" y="2521999"/>
            <a:ext cx="16200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5383" y="2005776"/>
            <a:ext cx="1620001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08430" y="2521999"/>
            <a:ext cx="16200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581477" y="2521999"/>
            <a:ext cx="1620001" cy="216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F74E46-E715-4D46-BC4F-811E7F38C8E0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6171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r Boss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76845" y="1437782"/>
            <a:ext cx="1378929" cy="1838572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CD2D7C-A2D6-4B03-ABA2-F0E79FE34B5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4113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1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30116" y="1946787"/>
            <a:ext cx="1890001" cy="252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20101" y="1946787"/>
            <a:ext cx="1890002" cy="252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510116" y="1946787"/>
            <a:ext cx="1890001" cy="252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4CD984-8B89-4398-9560-D7478CE1EFAD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3488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at Our CLient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930901"/>
            <a:ext cx="9144000" cy="927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1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3256" y="2086713"/>
            <a:ext cx="1109700" cy="14796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30608" y="2086711"/>
            <a:ext cx="1109700" cy="14796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27959" y="1791747"/>
            <a:ext cx="1109700" cy="14796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425312" y="2086713"/>
            <a:ext cx="1109700" cy="14796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2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822661" y="2086713"/>
            <a:ext cx="1109700" cy="14796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0" name="Número de diapositiva"/>
          <p:cNvSpPr txBox="1">
            <a:spLocks noGrp="1"/>
          </p:cNvSpPr>
          <p:nvPr>
            <p:ph type="sldNum" sz="quarter" idx="18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95A49-F213-49D0-84CE-75D40438B939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81095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u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3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5975269" y="0"/>
            <a:ext cx="3168749" cy="252984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4114812" y="436101"/>
            <a:ext cx="3492305" cy="4459459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05281" y="3584916"/>
            <a:ext cx="3492305" cy="3273084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4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65737" y="1219199"/>
            <a:ext cx="1978271" cy="4459459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D6B2FC-B036-43A8-A1C5-F1CF209A109C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0694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52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573804" y="2"/>
            <a:ext cx="4573801" cy="34272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53" name="Picture Placeholder 4"/>
          <p:cNvSpPr>
            <a:spLocks noGrp="1"/>
          </p:cNvSpPr>
          <p:nvPr>
            <p:ph type="pic" sz="half" idx="14"/>
          </p:nvPr>
        </p:nvSpPr>
        <p:spPr>
          <a:xfrm>
            <a:off x="0" y="3430806"/>
            <a:ext cx="4573800" cy="34272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8D41DB-197B-43E8-B773-E215F661508B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4211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/4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161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441388" y="2"/>
            <a:ext cx="4702629" cy="3410857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B3C330-F47D-469D-B775-477AAE2B9E5F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235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et Th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7245" y="6360349"/>
            <a:ext cx="728036" cy="26188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593" y="6375968"/>
            <a:ext cx="1976776" cy="246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8235" tIns="38238" rIns="38235" bIns="38238">
            <a:spAutoFit/>
          </a:bodyPr>
          <a:lstStyle>
            <a:lvl1pPr>
              <a:defRPr sz="1100" spc="400"/>
            </a:lvl1pPr>
          </a:lstStyle>
          <a:p>
            <a:pPr defTabSz="764759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8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33" y="2522000"/>
            <a:ext cx="16200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35383" y="2005776"/>
            <a:ext cx="1620001" cy="2160000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08430" y="2522007"/>
            <a:ext cx="16200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92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581477" y="2522000"/>
            <a:ext cx="1620001" cy="2160001"/>
          </a:xfrm>
          <a:prstGeom prst="rect">
            <a:avLst/>
          </a:prstGeom>
        </p:spPr>
        <p:txBody>
          <a:bodyPr lIns="76472" rIns="7647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8" name="Número de diapositiva"/>
          <p:cNvSpPr txBox="1">
            <a:spLocks noGrp="1"/>
          </p:cNvSpPr>
          <p:nvPr>
            <p:ph type="sldNum" sz="quarter" idx="17"/>
          </p:nvPr>
        </p:nvSpPr>
        <p:spPr>
          <a:ln w="12700">
            <a:miter lim="400000"/>
          </a:ln>
        </p:spPr>
        <p:txBody>
          <a:bodyPr/>
          <a:lstStyle>
            <a:lvl1pPr defTabSz="454533" eaLnBrk="0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C04E6D-9436-4334-BF6F-45AA76A11E22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23601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73" name="Picture Placeholder 3"/>
          <p:cNvSpPr>
            <a:spLocks noGrp="1"/>
          </p:cNvSpPr>
          <p:nvPr>
            <p:ph type="pic" idx="13"/>
          </p:nvPr>
        </p:nvSpPr>
        <p:spPr>
          <a:xfrm>
            <a:off x="0" y="3288920"/>
            <a:ext cx="9144000" cy="356911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519B26-0CA3-4360-B318-A740EF3D980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9264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83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214358" y="1253613"/>
            <a:ext cx="4605618" cy="400501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60AC01-1978-4AFF-B09E-C7E3A6629DD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04592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reativ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73857" y="3322310"/>
            <a:ext cx="2943884" cy="2177738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19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73858" y="29"/>
            <a:ext cx="1990029" cy="3138985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E2A37F-20D7-4FBF-ADD5-6538C341061C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6397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20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62357" y="988166"/>
            <a:ext cx="1350001" cy="180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0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95791" y="3736280"/>
            <a:ext cx="1350001" cy="1800001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D5EE0A-CB11-49C8-8AE8-1BE2D80D41C4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20776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16" name="Picture Placeholder 3"/>
          <p:cNvSpPr>
            <a:spLocks noGrp="1"/>
          </p:cNvSpPr>
          <p:nvPr>
            <p:ph type="pic" idx="13"/>
          </p:nvPr>
        </p:nvSpPr>
        <p:spPr>
          <a:xfrm>
            <a:off x="4" y="0"/>
            <a:ext cx="4568429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42DF45-09D3-49DA-AE75-98045202E198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5063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Half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197" y="6361116"/>
            <a:ext cx="4390665" cy="43054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/>
          <a:p>
            <a:pPr defTabSz="640596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640596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7942273" y="6407166"/>
            <a:ext cx="814942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  <a:hlinkClick r:id="rId2"/>
              </a:rPr>
              <a:t>uca.es</a:t>
            </a:r>
          </a:p>
        </p:txBody>
      </p:sp>
      <p:sp>
        <p:nvSpPr>
          <p:cNvPr id="224" name="Picture Placeholder 3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70556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22587A-4578-4D85-B347-BB71CBAE2446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8209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Image with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73654" y="2128122"/>
            <a:ext cx="2160001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1097" y="2128122"/>
            <a:ext cx="2160000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36180" y="2128122"/>
            <a:ext cx="2160001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349C4C-9232-40D2-8B6A-583531B5FAD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9037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Small Image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24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011572" y="1441967"/>
            <a:ext cx="1620001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24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581468" y="1441967"/>
            <a:ext cx="1620001" cy="2160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CF4162-347F-4D9C-A90D-5EEFA51E41F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57920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ecial 1/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icture Placeholder 3"/>
          <p:cNvSpPr>
            <a:spLocks noGrp="1"/>
          </p:cNvSpPr>
          <p:nvPr>
            <p:ph type="pic" sz="half" idx="13"/>
          </p:nvPr>
        </p:nvSpPr>
        <p:spPr>
          <a:xfrm>
            <a:off x="4316044" y="0"/>
            <a:ext cx="2628250" cy="685800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E7C243D-388C-4F07-A690-2961859F7D52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3132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l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57204" y="6361122"/>
            <a:ext cx="742807" cy="276654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200" spc="4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</a:rPr>
              <a:t>WOLF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6472253" y="6375414"/>
            <a:ext cx="1991547" cy="26126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49" tIns="45549" rIns="45549" bIns="45549">
            <a:spAutoFit/>
          </a:bodyPr>
          <a:lstStyle>
            <a:lvl1pPr>
              <a:defRPr sz="1100" spc="400"/>
            </a:lvl1pPr>
          </a:lstStyle>
          <a:p>
            <a:pPr defTabSz="640596" hangingPunct="0">
              <a:defRPr/>
            </a:pPr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www.website.com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67458"/>
            <a:ext cx="91440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" y="0"/>
            <a:ext cx="459898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49" tIns="45549" rIns="45549" bIns="45549" anchor="ctr"/>
          <a:lstStyle/>
          <a:p>
            <a:pPr algn="ctr" defTabSz="640596" fontAlgn="base" hangingPunct="0">
              <a:spcBef>
                <a:spcPct val="0"/>
              </a:spcBef>
              <a:spcAft>
                <a:spcPct val="0"/>
              </a:spcAft>
            </a:pPr>
            <a:endParaRPr lang="es-ES" sz="130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269" name="Picture Placeholder 5"/>
          <p:cNvSpPr>
            <a:spLocks noGrp="1"/>
          </p:cNvSpPr>
          <p:nvPr>
            <p:ph type="pic" idx="13"/>
          </p:nvPr>
        </p:nvSpPr>
        <p:spPr>
          <a:xfrm>
            <a:off x="412551" y="434975"/>
            <a:ext cx="8318898" cy="5988050"/>
          </a:xfrm>
          <a:prstGeom prst="rect">
            <a:avLst/>
          </a:prstGeom>
        </p:spPr>
        <p:txBody>
          <a:bodyPr lIns="91102" rIns="91102"/>
          <a:lstStyle/>
          <a:p>
            <a:pPr lvl="0"/>
            <a:endParaRPr noProof="0">
              <a:sym typeface="Source Sans Pro"/>
            </a:endParaRPr>
          </a:p>
        </p:txBody>
      </p:sp>
      <p:sp>
        <p:nvSpPr>
          <p:cNvPr id="7" name="Número de diapositiva"/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75139E-2C10-470B-AA62-40ED1629835A}" type="slidenum">
              <a:rPr>
                <a:solidFill>
                  <a:srgbClr val="2B2B2B"/>
                </a:solidFill>
              </a:rPr>
              <a:pPr>
                <a:defRPr/>
              </a:pPr>
              <a:t>‹Nº›</a:t>
            </a:fld>
            <a:endParaRPr>
              <a:solidFill>
                <a:srgbClr val="2B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689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9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42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41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40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4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theme" Target="../theme/theme6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26" Type="http://schemas.openxmlformats.org/officeDocument/2006/relationships/slideLayout" Target="../slideLayouts/slideLayout183.xml"/><Relationship Id="rId39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78.xml"/><Relationship Id="rId34" Type="http://schemas.openxmlformats.org/officeDocument/2006/relationships/slideLayout" Target="../slideLayouts/slideLayout191.xml"/><Relationship Id="rId42" Type="http://schemas.openxmlformats.org/officeDocument/2006/relationships/theme" Target="../theme/theme7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82.xml"/><Relationship Id="rId33" Type="http://schemas.openxmlformats.org/officeDocument/2006/relationships/slideLayout" Target="../slideLayouts/slideLayout190.xml"/><Relationship Id="rId38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77.xml"/><Relationship Id="rId29" Type="http://schemas.openxmlformats.org/officeDocument/2006/relationships/slideLayout" Target="../slideLayouts/slideLayout186.xml"/><Relationship Id="rId41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81.xml"/><Relationship Id="rId32" Type="http://schemas.openxmlformats.org/officeDocument/2006/relationships/slideLayout" Target="../slideLayouts/slideLayout189.xml"/><Relationship Id="rId37" Type="http://schemas.openxmlformats.org/officeDocument/2006/relationships/slideLayout" Target="../slideLayouts/slideLayout194.xml"/><Relationship Id="rId40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80.xml"/><Relationship Id="rId28" Type="http://schemas.openxmlformats.org/officeDocument/2006/relationships/slideLayout" Target="../slideLayouts/slideLayout185.xml"/><Relationship Id="rId36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31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Relationship Id="rId27" Type="http://schemas.openxmlformats.org/officeDocument/2006/relationships/slideLayout" Target="../slideLayouts/slideLayout184.xml"/><Relationship Id="rId30" Type="http://schemas.openxmlformats.org/officeDocument/2006/relationships/slideLayout" Target="../slideLayouts/slideLayout187.xml"/><Relationship Id="rId35" Type="http://schemas.openxmlformats.org/officeDocument/2006/relationships/slideLayout" Target="../slideLayouts/slideLayout1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26" Type="http://schemas.openxmlformats.org/officeDocument/2006/relationships/slideLayout" Target="../slideLayouts/slideLayout224.xml"/><Relationship Id="rId39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219.xml"/><Relationship Id="rId34" Type="http://schemas.openxmlformats.org/officeDocument/2006/relationships/slideLayout" Target="../slideLayouts/slideLayout232.xml"/><Relationship Id="rId42" Type="http://schemas.openxmlformats.org/officeDocument/2006/relationships/theme" Target="../theme/theme8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5" Type="http://schemas.openxmlformats.org/officeDocument/2006/relationships/slideLayout" Target="../slideLayouts/slideLayout223.xml"/><Relationship Id="rId33" Type="http://schemas.openxmlformats.org/officeDocument/2006/relationships/slideLayout" Target="../slideLayouts/slideLayout231.xml"/><Relationship Id="rId38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slideLayout" Target="../slideLayouts/slideLayout218.xml"/><Relationship Id="rId29" Type="http://schemas.openxmlformats.org/officeDocument/2006/relationships/slideLayout" Target="../slideLayouts/slideLayout227.xml"/><Relationship Id="rId41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24" Type="http://schemas.openxmlformats.org/officeDocument/2006/relationships/slideLayout" Target="../slideLayouts/slideLayout222.xml"/><Relationship Id="rId32" Type="http://schemas.openxmlformats.org/officeDocument/2006/relationships/slideLayout" Target="../slideLayouts/slideLayout230.xml"/><Relationship Id="rId37" Type="http://schemas.openxmlformats.org/officeDocument/2006/relationships/slideLayout" Target="../slideLayouts/slideLayout235.xml"/><Relationship Id="rId40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23" Type="http://schemas.openxmlformats.org/officeDocument/2006/relationships/slideLayout" Target="../slideLayouts/slideLayout221.xml"/><Relationship Id="rId28" Type="http://schemas.openxmlformats.org/officeDocument/2006/relationships/slideLayout" Target="../slideLayouts/slideLayout226.xml"/><Relationship Id="rId36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31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220.xml"/><Relationship Id="rId27" Type="http://schemas.openxmlformats.org/officeDocument/2006/relationships/slideLayout" Target="../slideLayouts/slideLayout225.xml"/><Relationship Id="rId30" Type="http://schemas.openxmlformats.org/officeDocument/2006/relationships/slideLayout" Target="../slideLayouts/slideLayout228.xml"/><Relationship Id="rId35" Type="http://schemas.openxmlformats.org/officeDocument/2006/relationships/slideLayout" Target="../slideLayouts/slideLayout2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úmero de diapositiva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558985" y="6433815"/>
            <a:ext cx="279196" cy="21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38235" tIns="38238" rIns="38235" bIns="38238" numCol="1" anchor="ctr" anchorCtr="0" compatLnSpc="1">
            <a:prstTxWarp prst="textNoShape">
              <a:avLst/>
            </a:prstTxWarp>
            <a:spAutoFit/>
          </a:bodyPr>
          <a:lstStyle>
            <a:lvl1pPr algn="ctr" defTabSz="764688" eaLnBrk="1">
              <a:defRPr sz="900">
                <a:solidFill>
                  <a:srgbClr val="2B2B2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L="520165" indent="-200066" defTabSz="764688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00252" indent="-160051" defTabSz="764688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120359" indent="-160051" defTabSz="764688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440462" indent="-160051" defTabSz="764688"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760559" indent="-160051" defTabSz="7646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080665" indent="-160051" defTabSz="7646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400763" indent="-160051" defTabSz="7646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720870" indent="-160051" defTabSz="764688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55D0CC-2BBC-492F-BC74-3CAD96BF6C73}" type="slidenum">
              <a:rPr lang="es-ES"/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/>
          </a:p>
        </p:txBody>
      </p:sp>
      <p:sp>
        <p:nvSpPr>
          <p:cNvPr id="1027" name="Texto del título"/>
          <p:cNvSpPr txBox="1">
            <a:spLocks noGrp="1"/>
          </p:cNvSpPr>
          <p:nvPr>
            <p:ph type="title"/>
          </p:nvPr>
        </p:nvSpPr>
        <p:spPr bwMode="auto">
          <a:xfrm>
            <a:off x="457720" y="92616"/>
            <a:ext cx="8228595" cy="15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38235" tIns="38238" rIns="38235" bIns="382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Source Sans Pro Black"/>
              </a:rPr>
              <a:t>Texto del título</a:t>
            </a:r>
          </a:p>
        </p:txBody>
      </p:sp>
      <p:sp>
        <p:nvSpPr>
          <p:cNvPr id="1028" name="Nivel de texto 1…"/>
          <p:cNvSpPr txBox="1">
            <a:spLocks noGrp="1"/>
          </p:cNvSpPr>
          <p:nvPr>
            <p:ph type="body" idx="1"/>
          </p:nvPr>
        </p:nvSpPr>
        <p:spPr bwMode="auto">
          <a:xfrm>
            <a:off x="457720" y="1600127"/>
            <a:ext cx="8228595" cy="525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38235" tIns="38238" rIns="38235" bIns="38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Source Sans Pro"/>
              </a:rPr>
              <a:t>Nivel de texto 1</a:t>
            </a:r>
          </a:p>
          <a:p>
            <a:pPr lvl="1"/>
            <a:r>
              <a:rPr lang="es-ES" smtClean="0">
                <a:sym typeface="Source Sans Pro"/>
              </a:rPr>
              <a:t>Nivel de texto 2</a:t>
            </a:r>
          </a:p>
          <a:p>
            <a:pPr lvl="2"/>
            <a:r>
              <a:rPr lang="es-ES" smtClean="0">
                <a:sym typeface="Source Sans Pro"/>
              </a:rPr>
              <a:t>Nivel de texto 3</a:t>
            </a:r>
          </a:p>
          <a:p>
            <a:pPr lvl="3"/>
            <a:r>
              <a:rPr lang="es-ES" smtClean="0">
                <a:sym typeface="Source Sans Pro"/>
              </a:rPr>
              <a:t>Nivel de texto 4</a:t>
            </a:r>
          </a:p>
          <a:p>
            <a:pPr lvl="4"/>
            <a:r>
              <a:rPr lang="es-ES" smtClean="0">
                <a:sym typeface="Source Sans Pro"/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147511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ransition spd="med"/>
  <p:txStyles>
    <p:titleStyle>
      <a:lvl1pPr algn="l" defTabSz="76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1pPr>
      <a:lvl2pPr algn="l" defTabSz="76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2pPr>
      <a:lvl3pPr algn="l" defTabSz="76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3pPr>
      <a:lvl4pPr algn="l" defTabSz="76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4pPr>
      <a:lvl5pPr algn="l" defTabSz="7637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7647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7647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7647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7647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190100" indent="-190100" algn="l" defTabSz="763765" rtl="0" eaLnBrk="0" fontAlgn="base" hangingPunct="0">
        <a:lnSpc>
          <a:spcPct val="90000"/>
        </a:lnSpc>
        <a:spcBef>
          <a:spcPts val="842"/>
        </a:spcBef>
        <a:spcAft>
          <a:spcPct val="0"/>
        </a:spcAft>
        <a:buSzPct val="100000"/>
        <a:buFont typeface="Arial" pitchFamily="34" charset="0"/>
        <a:buChar char="•"/>
        <a:defRPr sz="23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1pPr>
      <a:lvl2pPr marL="603676" indent="-221238" algn="l" defTabSz="763765" rtl="0" eaLnBrk="0" fontAlgn="base" hangingPunct="0">
        <a:lnSpc>
          <a:spcPct val="90000"/>
        </a:lnSpc>
        <a:spcBef>
          <a:spcPts val="842"/>
        </a:spcBef>
        <a:spcAft>
          <a:spcPct val="0"/>
        </a:spcAft>
        <a:buSzPct val="100000"/>
        <a:buFont typeface="Arial" pitchFamily="34" charset="0"/>
        <a:buChar char="•"/>
        <a:defRPr sz="23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2pPr>
      <a:lvl3pPr marL="1030583" indent="-265703" algn="l" defTabSz="763765" rtl="0" eaLnBrk="0" fontAlgn="base" hangingPunct="0">
        <a:lnSpc>
          <a:spcPct val="90000"/>
        </a:lnSpc>
        <a:spcBef>
          <a:spcPts val="842"/>
        </a:spcBef>
        <a:spcAft>
          <a:spcPct val="0"/>
        </a:spcAft>
        <a:buSzPct val="100000"/>
        <a:buFont typeface="Arial" pitchFamily="34" charset="0"/>
        <a:buChar char="•"/>
        <a:defRPr sz="23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3pPr>
      <a:lvl4pPr marL="1443038" indent="-295723" algn="l" defTabSz="763765" rtl="0" eaLnBrk="0" fontAlgn="base" hangingPunct="0">
        <a:lnSpc>
          <a:spcPct val="90000"/>
        </a:lnSpc>
        <a:spcBef>
          <a:spcPts val="842"/>
        </a:spcBef>
        <a:spcAft>
          <a:spcPct val="0"/>
        </a:spcAft>
        <a:buSzPct val="100000"/>
        <a:buFont typeface="Arial" pitchFamily="34" charset="0"/>
        <a:buChar char="•"/>
        <a:defRPr sz="23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4pPr>
      <a:lvl5pPr marL="1825475" indent="-295723" algn="l" defTabSz="763765" rtl="0" eaLnBrk="0" fontAlgn="base" hangingPunct="0">
        <a:lnSpc>
          <a:spcPct val="90000"/>
        </a:lnSpc>
        <a:spcBef>
          <a:spcPts val="842"/>
        </a:spcBef>
        <a:spcAft>
          <a:spcPct val="0"/>
        </a:spcAft>
        <a:buSzPct val="100000"/>
        <a:buFont typeface="Arial" pitchFamily="34" charset="0"/>
        <a:buChar char="•"/>
        <a:defRPr sz="23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5pPr>
      <a:lvl6pPr marL="2209302" marR="0" indent="-297406" algn="l" defTabSz="764759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2591679" marR="0" indent="-297406" algn="l" defTabSz="764759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2974049" marR="0" indent="-297406" algn="l" defTabSz="764759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3356433" marR="0" indent="-297406" algn="l" defTabSz="764759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382381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764759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147131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529515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1911896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294273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2676649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059031" algn="ctr" defTabSz="7647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3" rIns="91069" bIns="455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3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3" rIns="91069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4" y="6356357"/>
            <a:ext cx="2133600" cy="365125"/>
          </a:xfrm>
          <a:prstGeom prst="rect">
            <a:avLst/>
          </a:prstGeom>
        </p:spPr>
        <p:txBody>
          <a:bodyPr vert="horz" lIns="91069" tIns="45533" rIns="91069" bIns="4553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40280">
              <a:defRPr/>
            </a:pPr>
            <a:fld id="{427DA3CD-207F-4B7E-958D-3937A6865331}" type="datetimeFigureOut">
              <a:rPr lang="es-E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640280">
                <a:defRPr/>
              </a:pPr>
              <a:t>30/06/2020</a:t>
            </a:fld>
            <a:endParaRPr lang="es-E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069" tIns="45533" rIns="91069" bIns="4553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40280">
              <a:defRPr/>
            </a:pPr>
            <a:endParaRPr lang="es-E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069" tIns="45533" rIns="91069" bIns="4553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40280">
              <a:defRPr/>
            </a:pPr>
            <a:fld id="{C38C5740-1CD2-482C-AE41-13E4478D2DE2}" type="slidenum">
              <a:rPr lang="es-E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64028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80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3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0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3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506" indent="-3415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924" indent="-2845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344" indent="-2276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679" indent="-2276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017" indent="-2276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356" indent="-227671" algn="l" defTabSz="91067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9690" indent="-227671" algn="l" defTabSz="91067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028" indent="-227671" algn="l" defTabSz="91067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367" indent="-227671" algn="l" defTabSz="91067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40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674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013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342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688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020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358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696" algn="l" defTabSz="9106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720" y="274499"/>
            <a:ext cx="8228595" cy="11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6" tIns="45522" rIns="91046" bIns="45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720" y="1600126"/>
            <a:ext cx="8228595" cy="452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6" tIns="45522" rIns="91046" bIns="45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713" y="6355869"/>
            <a:ext cx="2133340" cy="365998"/>
          </a:xfrm>
          <a:prstGeom prst="rect">
            <a:avLst/>
          </a:prstGeom>
        </p:spPr>
        <p:txBody>
          <a:bodyPr vert="horz" lIns="91046" tIns="45522" rIns="91046" bIns="45522" rtlCol="0" anchor="ctr"/>
          <a:lstStyle>
            <a:lvl1pPr algn="l" defTabSz="454533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2466E-3064-4E4F-A015-C74160F672AE}" type="datetime1">
              <a:rPr lang="es-ES_tradnl" altLang="es-ES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30/06/2020</a:t>
            </a:fld>
            <a:endParaRPr lang="es-ES_tradnl" altLang="es-E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656" y="6355869"/>
            <a:ext cx="2894688" cy="365998"/>
          </a:xfrm>
          <a:prstGeom prst="rect">
            <a:avLst/>
          </a:prstGeom>
        </p:spPr>
        <p:txBody>
          <a:bodyPr vert="horz" lIns="91046" tIns="45522" rIns="91046" bIns="45522" rtlCol="0" anchor="ctr"/>
          <a:lstStyle>
            <a:lvl1pPr algn="ctr" defTabSz="454533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2969" y="6355869"/>
            <a:ext cx="2133340" cy="365998"/>
          </a:xfrm>
          <a:prstGeom prst="rect">
            <a:avLst/>
          </a:prstGeom>
        </p:spPr>
        <p:txBody>
          <a:bodyPr vert="horz" lIns="91046" tIns="45522" rIns="91046" bIns="45522" rtlCol="0" anchor="ctr"/>
          <a:lstStyle>
            <a:lvl1pPr algn="r" defTabSz="454533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AEDF8B-CD94-470A-9891-4C0D7D1B1B6D}" type="slidenum">
              <a:rPr lang="es-ES_tradnl" altLang="es-ES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altLang="es-E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661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09404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940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940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940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940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0098" algn="ctr" defTabSz="91029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40202" algn="ctr" defTabSz="91029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60304" algn="ctr" defTabSz="91029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280408" algn="ctr" defTabSz="91029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191" indent="-340191" algn="l" defTabSz="9094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94" indent="-282380" algn="l" defTabSz="9094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198" indent="-225680" algn="l" defTabSz="9094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010" indent="-225680" algn="l" defTabSz="9094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24" indent="-225680" algn="l" defTabSz="9094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738" indent="-227614" algn="l" defTabSz="910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964" indent="-227614" algn="l" defTabSz="910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indent="-227614" algn="l" defTabSz="910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414" indent="-227614" algn="l" defTabSz="9104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28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50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79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94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127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353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572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799" algn="l" defTabSz="910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718" y="274499"/>
            <a:ext cx="8228595" cy="11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2" tIns="45549" rIns="91102" bIns="45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718" y="1600126"/>
            <a:ext cx="8228595" cy="452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02" tIns="45549" rIns="91102" bIns="45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713" y="6355869"/>
            <a:ext cx="2133340" cy="365998"/>
          </a:xfrm>
          <a:prstGeom prst="rect">
            <a:avLst/>
          </a:prstGeom>
        </p:spPr>
        <p:txBody>
          <a:bodyPr vert="horz" lIns="91102" tIns="45549" rIns="91102" bIns="45549" rtlCol="0" anchor="ctr"/>
          <a:lstStyle>
            <a:lvl1pPr algn="l" defTabSz="91101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AC42D491-BCED-45E4-999D-7BEA64B226CF}" type="datetimeFigureOut">
              <a:rPr lang="es-ES"/>
              <a:pPr>
                <a:defRPr/>
              </a:pPr>
              <a:t>30/06/2020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656" y="6355869"/>
            <a:ext cx="2894688" cy="365998"/>
          </a:xfrm>
          <a:prstGeom prst="rect">
            <a:avLst/>
          </a:prstGeom>
        </p:spPr>
        <p:txBody>
          <a:bodyPr vert="horz" lIns="91102" tIns="45549" rIns="91102" bIns="45549" rtlCol="0" anchor="ctr"/>
          <a:lstStyle>
            <a:lvl1pPr algn="ctr" defTabSz="91101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2969" y="6355869"/>
            <a:ext cx="2133340" cy="365998"/>
          </a:xfrm>
          <a:prstGeom prst="rect">
            <a:avLst/>
          </a:prstGeom>
        </p:spPr>
        <p:txBody>
          <a:bodyPr vert="horz" lIns="91102" tIns="45549" rIns="91102" bIns="45549" rtlCol="0" anchor="ctr"/>
          <a:lstStyle>
            <a:lvl1pPr algn="r" defTabSz="91101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0E02901-506F-428D-9952-8801FCD47B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0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073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07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07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07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07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0257" algn="ctr" defTabSz="9107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40517" algn="ctr" defTabSz="9107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60777" algn="ctr" defTabSz="9107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281036" algn="ctr" defTabSz="9107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90" indent="-341390" algn="l" defTabSz="9107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490" indent="-284675" algn="l" defTabSz="9107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06" indent="-226851" algn="l" defTabSz="9107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514" indent="-226851" algn="l" defTabSz="9107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42" indent="-226851" algn="l" defTabSz="9107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80" indent="-227755" algn="l" defTabSz="911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84" indent="-227755" algn="l" defTabSz="911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90" indent="-227755" algn="l" defTabSz="911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97" indent="-227755" algn="l" defTabSz="91101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08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10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17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16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29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28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37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41" algn="l" defTabSz="911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úmero de diapositiva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529287" y="6410672"/>
            <a:ext cx="338850" cy="26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549" tIns="45549" rIns="45549" bIns="45549" numCol="1" anchor="ctr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1100" smtClean="0">
                <a:solidFill>
                  <a:srgbClr val="2B2B2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L="740197" indent="-28469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765" indent="-22775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4268" indent="-22775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773" indent="-22775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5280" indent="-22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0784" indent="-22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6290" indent="-22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1797" indent="-22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40596" fontAlgn="base">
              <a:spcBef>
                <a:spcPct val="0"/>
              </a:spcBef>
              <a:spcAft>
                <a:spcPct val="0"/>
              </a:spcAft>
              <a:defRPr/>
            </a:pPr>
            <a:fld id="{F846E57D-7AA4-4AE9-9483-FB9585CB8BA7}" type="slidenum">
              <a:rPr lang="es-ES" smtClean="0"/>
              <a:pPr defTabSz="64059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/>
          </a:p>
        </p:txBody>
      </p:sp>
      <p:sp>
        <p:nvSpPr>
          <p:cNvPr id="2051" name="Texto del título"/>
          <p:cNvSpPr txBox="1">
            <a:spLocks noGrp="1"/>
          </p:cNvSpPr>
          <p:nvPr>
            <p:ph type="title"/>
          </p:nvPr>
        </p:nvSpPr>
        <p:spPr bwMode="auto">
          <a:xfrm>
            <a:off x="457200" y="92102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549" tIns="45549" rIns="45549" bIns="45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Source Sans Pro Black"/>
              </a:rPr>
              <a:t>Texto del título</a:t>
            </a:r>
          </a:p>
        </p:txBody>
      </p:sp>
      <p:sp>
        <p:nvSpPr>
          <p:cNvPr id="2052" name="Nivel de texto 1…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549" tIns="45549" rIns="45549" bIns="45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sym typeface="Source Sans Pro"/>
              </a:rPr>
              <a:t>Nivel de texto 1</a:t>
            </a:r>
          </a:p>
          <a:p>
            <a:pPr lvl="1"/>
            <a:r>
              <a:rPr lang="es-ES" smtClean="0">
                <a:sym typeface="Source Sans Pro"/>
              </a:rPr>
              <a:t>Nivel de texto 2</a:t>
            </a:r>
          </a:p>
          <a:p>
            <a:pPr lvl="2"/>
            <a:r>
              <a:rPr lang="es-ES" smtClean="0">
                <a:sym typeface="Source Sans Pro"/>
              </a:rPr>
              <a:t>Nivel de texto 3</a:t>
            </a:r>
          </a:p>
          <a:p>
            <a:pPr lvl="3"/>
            <a:r>
              <a:rPr lang="es-ES" smtClean="0">
                <a:sym typeface="Source Sans Pro"/>
              </a:rPr>
              <a:t>Nivel de texto 4</a:t>
            </a:r>
          </a:p>
          <a:p>
            <a:pPr lvl="4"/>
            <a:r>
              <a:rPr lang="es-ES" smtClean="0">
                <a:sym typeface="Source Sans Pro"/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2492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B2B2B"/>
          </a:solidFill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9110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9110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9110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91101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227755" indent="-22775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7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1pPr>
      <a:lvl2pPr marL="721213" indent="-26570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7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2pPr>
      <a:lvl3pPr marL="1228914" indent="-31790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7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3pPr>
      <a:lvl4pPr marL="1720800" indent="-3542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7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4pPr>
      <a:lvl5pPr marL="2176303" indent="-3542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700">
          <a:solidFill>
            <a:srgbClr val="2B2B2B"/>
          </a:solidFill>
          <a:latin typeface="+mj-lt"/>
          <a:ea typeface="+mj-ea"/>
          <a:cs typeface="+mj-cs"/>
          <a:sym typeface="Source Sans Pro"/>
        </a:defRPr>
      </a:lvl5pPr>
      <a:lvl6pPr marL="2631812" marR="0" indent="-354282" algn="l" defTabSz="91101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3087313" marR="0" indent="-354282" algn="l" defTabSz="91101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3542822" marR="0" indent="-354282" algn="l" defTabSz="91101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3998324" marR="0" indent="-354282" algn="l" defTabSz="91101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455508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911010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366517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822016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2277529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733028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3188537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644041" algn="ctr" defTabSz="911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58931" y="6433595"/>
            <a:ext cx="279301" cy="215827"/>
          </a:xfrm>
          <a:prstGeom prst="rect">
            <a:avLst/>
          </a:prstGeom>
          <a:ln w="12700">
            <a:miter lim="400000"/>
          </a:ln>
        </p:spPr>
        <p:txBody>
          <a:bodyPr wrap="none" lIns="38287" tIns="38290" rIns="38287" bIns="38290" anchor="ctr">
            <a:spAutoFit/>
          </a:bodyPr>
          <a:lstStyle>
            <a:lvl1pPr algn="ctr">
              <a:defRPr sz="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774" hangingPunct="0"/>
            <a:fld id="{86CB4B4D-7CA3-9044-876B-883B54F8677D}" type="slidenum">
              <a:rPr lang="es-ES" kern="0" smtClean="0">
                <a:solidFill>
                  <a:srgbClr val="2B2B2B"/>
                </a:solidFill>
              </a:rPr>
              <a:pPr defTabSz="765774" hangingPunct="0"/>
              <a:t>‹Nº›</a:t>
            </a:fld>
            <a:endParaRPr lang="es-ES" kern="0">
              <a:solidFill>
                <a:srgbClr val="2B2B2B"/>
              </a:solidFill>
            </a:endParaRP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287" tIns="38290" rIns="38287" bIns="38290" anchor="ctr"/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287" tIns="38290" rIns="38287" bIns="38290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230819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</p:sldLayoutIdLst>
  <p:transition spd="med"/>
  <p:txStyles>
    <p:titleStyle>
      <a:lvl1pPr marL="0" marR="0" indent="0" algn="l" defTabSz="76577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1pPr>
      <a:lvl2pPr marL="0" marR="0" indent="0" algn="l" defTabSz="76577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2pPr>
      <a:lvl3pPr marL="0" marR="0" indent="0" algn="l" defTabSz="76577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3pPr>
      <a:lvl4pPr marL="0" marR="0" indent="0" algn="l" defTabSz="76577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4pPr>
      <a:lvl5pPr marL="0" marR="0" indent="0" algn="l" defTabSz="76577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76577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76577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76577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76577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191440" marR="0" indent="-191440" algn="l" defTabSz="765774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1pPr>
      <a:lvl2pPr marL="606232" marR="0" indent="-223351" algn="l" defTabSz="765774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2pPr>
      <a:lvl3pPr marL="1033792" marR="0" indent="-268021" algn="l" defTabSz="765774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3pPr>
      <a:lvl4pPr marL="1446465" marR="0" indent="-297799" algn="l" defTabSz="765774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4pPr>
      <a:lvl5pPr marL="1829355" marR="0" indent="-297799" algn="l" defTabSz="765774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5pPr>
      <a:lvl6pPr marL="2212236" marR="0" indent="-297799" algn="l" defTabSz="765774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2595122" marR="0" indent="-297799" algn="l" defTabSz="765774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2978011" marR="0" indent="-297799" algn="l" defTabSz="765774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3360899" marR="0" indent="-297799" algn="l" defTabSz="765774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7657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382889" algn="ctr" defTabSz="7657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765774" algn="ctr" defTabSz="7657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148658" algn="ctr" defTabSz="7657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531547" algn="ctr" defTabSz="7657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1914437" algn="ctr" defTabSz="7657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297324" algn="ctr" defTabSz="7657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2680207" algn="ctr" defTabSz="7657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063096" algn="ctr" defTabSz="7657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58898" y="6433563"/>
            <a:ext cx="279370" cy="215894"/>
          </a:xfrm>
          <a:prstGeom prst="rect">
            <a:avLst/>
          </a:prstGeom>
          <a:ln w="12700">
            <a:miter lim="400000"/>
          </a:ln>
        </p:spPr>
        <p:txBody>
          <a:bodyPr wrap="none" lIns="38321" tIns="38323" rIns="38321" bIns="38323" anchor="ctr">
            <a:spAutoFit/>
          </a:bodyPr>
          <a:lstStyle>
            <a:lvl1pPr algn="ctr">
              <a:defRPr sz="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437" hangingPunct="0"/>
            <a:fld id="{86CB4B4D-7CA3-9044-876B-883B54F8677D}" type="slidenum">
              <a:rPr lang="es-ES" kern="0" smtClean="0">
                <a:solidFill>
                  <a:srgbClr val="2B2B2B"/>
                </a:solidFill>
              </a:rPr>
              <a:pPr defTabSz="766437" hangingPunct="0"/>
              <a:t>‹Nº›</a:t>
            </a:fld>
            <a:endParaRPr lang="es-ES" kern="0">
              <a:solidFill>
                <a:srgbClr val="2B2B2B"/>
              </a:solidFill>
            </a:endParaRP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21" tIns="38323" rIns="38321" bIns="38323" anchor="ctr"/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21" tIns="38323" rIns="38321" bIns="38323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08207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55" r:id="rId32"/>
    <p:sldLayoutId id="2147483856" r:id="rId33"/>
    <p:sldLayoutId id="2147483857" r:id="rId34"/>
    <p:sldLayoutId id="2147483858" r:id="rId35"/>
    <p:sldLayoutId id="2147483859" r:id="rId36"/>
    <p:sldLayoutId id="2147483860" r:id="rId37"/>
    <p:sldLayoutId id="2147483861" r:id="rId38"/>
    <p:sldLayoutId id="2147483862" r:id="rId39"/>
    <p:sldLayoutId id="2147483863" r:id="rId40"/>
    <p:sldLayoutId id="2147483864" r:id="rId41"/>
  </p:sldLayoutIdLst>
  <p:transition spd="med"/>
  <p:txStyles>
    <p:titleStyle>
      <a:lvl1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1pPr>
      <a:lvl2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2pPr>
      <a:lvl3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3pPr>
      <a:lvl4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4pPr>
      <a:lvl5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7664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191608" marR="0" indent="-191608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1pPr>
      <a:lvl2pPr marL="606760" marR="0" indent="-223543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2pPr>
      <a:lvl3pPr marL="1034689" marR="0" indent="-268254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3pPr>
      <a:lvl4pPr marL="1447719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4pPr>
      <a:lvl5pPr marL="1830939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5pPr>
      <a:lvl6pPr marL="2214158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2597378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2980601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3363821" marR="0" indent="-298057" algn="l" defTabSz="76643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383220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766437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149657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532878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1916100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299318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2682536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065758" algn="ctr" defTabSz="766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58849" y="6433513"/>
            <a:ext cx="279455" cy="215981"/>
          </a:xfrm>
          <a:prstGeom prst="rect">
            <a:avLst/>
          </a:prstGeom>
          <a:ln w="12700">
            <a:miter lim="400000"/>
          </a:ln>
        </p:spPr>
        <p:txBody>
          <a:bodyPr wrap="none" lIns="38363" tIns="38366" rIns="38363" bIns="38366" anchor="ctr">
            <a:spAutoFit/>
          </a:bodyPr>
          <a:lstStyle>
            <a:lvl1pPr algn="ctr">
              <a:defRPr sz="9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317" hangingPunct="0"/>
            <a:fld id="{86CB4B4D-7CA3-9044-876B-883B54F8677D}" type="slidenum">
              <a:rPr lang="es-ES" kern="0" smtClean="0">
                <a:solidFill>
                  <a:srgbClr val="2B2B2B"/>
                </a:solidFill>
              </a:rPr>
              <a:pPr defTabSz="767317" hangingPunct="0"/>
              <a:t>‹Nº›</a:t>
            </a:fld>
            <a:endParaRPr lang="es-ES" kern="0">
              <a:solidFill>
                <a:srgbClr val="2B2B2B"/>
              </a:solidFill>
            </a:endParaRP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63" tIns="38366" rIns="38363" bIns="38366" anchor="ctr"/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63" tIns="38366" rIns="38363" bIns="38366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155854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  <p:sldLayoutId id="2147483886" r:id="rId21"/>
    <p:sldLayoutId id="2147483887" r:id="rId22"/>
    <p:sldLayoutId id="2147483888" r:id="rId23"/>
    <p:sldLayoutId id="2147483889" r:id="rId24"/>
    <p:sldLayoutId id="2147483890" r:id="rId25"/>
    <p:sldLayoutId id="2147483891" r:id="rId26"/>
    <p:sldLayoutId id="2147483892" r:id="rId27"/>
    <p:sldLayoutId id="2147483893" r:id="rId28"/>
    <p:sldLayoutId id="2147483894" r:id="rId29"/>
    <p:sldLayoutId id="2147483895" r:id="rId30"/>
    <p:sldLayoutId id="2147483896" r:id="rId31"/>
    <p:sldLayoutId id="2147483897" r:id="rId32"/>
    <p:sldLayoutId id="2147483898" r:id="rId33"/>
    <p:sldLayoutId id="2147483899" r:id="rId34"/>
    <p:sldLayoutId id="2147483900" r:id="rId35"/>
    <p:sldLayoutId id="2147483901" r:id="rId36"/>
    <p:sldLayoutId id="2147483902" r:id="rId37"/>
    <p:sldLayoutId id="2147483903" r:id="rId38"/>
    <p:sldLayoutId id="2147483904" r:id="rId39"/>
    <p:sldLayoutId id="2147483905" r:id="rId40"/>
    <p:sldLayoutId id="2147483906" r:id="rId41"/>
  </p:sldLayoutIdLst>
  <p:transition spd="med"/>
  <p:txStyles>
    <p:titleStyle>
      <a:lvl1pPr marL="0" marR="0" indent="0" algn="l" defTabSz="7673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1pPr>
      <a:lvl2pPr marL="0" marR="0" indent="0" algn="l" defTabSz="7673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2pPr>
      <a:lvl3pPr marL="0" marR="0" indent="0" algn="l" defTabSz="7673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3pPr>
      <a:lvl4pPr marL="0" marR="0" indent="0" algn="l" defTabSz="7673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4pPr>
      <a:lvl5pPr marL="0" marR="0" indent="0" algn="l" defTabSz="7673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5pPr>
      <a:lvl6pPr marL="0" marR="0" indent="0" algn="l" defTabSz="7673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6pPr>
      <a:lvl7pPr marL="0" marR="0" indent="0" algn="l" defTabSz="7673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7pPr>
      <a:lvl8pPr marL="0" marR="0" indent="0" algn="l" defTabSz="7673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8pPr>
      <a:lvl9pPr marL="0" marR="0" indent="0" algn="l" defTabSz="76731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2B2B2B"/>
          </a:solidFill>
          <a:uFillTx/>
          <a:latin typeface="Source Sans Pro Black"/>
          <a:ea typeface="Source Sans Pro Black"/>
          <a:cs typeface="Source Sans Pro Black"/>
          <a:sym typeface="Source Sans Pro Black"/>
        </a:defRPr>
      </a:lvl9pPr>
    </p:titleStyle>
    <p:bodyStyle>
      <a:lvl1pPr marL="191828" marR="0" indent="-191828" algn="l" defTabSz="76731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1pPr>
      <a:lvl2pPr marL="607460" marR="0" indent="-223801" algn="l" defTabSz="76731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2pPr>
      <a:lvl3pPr marL="1035878" marR="0" indent="-268562" algn="l" defTabSz="76731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3pPr>
      <a:lvl4pPr marL="1449383" marR="0" indent="-298401" algn="l" defTabSz="76731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4pPr>
      <a:lvl5pPr marL="1833043" marR="0" indent="-298401" algn="l" defTabSz="76731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5pPr>
      <a:lvl6pPr marL="2216701" marR="0" indent="-298401" algn="l" defTabSz="76731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6pPr>
      <a:lvl7pPr marL="2600361" marR="0" indent="-298401" algn="l" defTabSz="76731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7pPr>
      <a:lvl8pPr marL="2984020" marR="0" indent="-298401" algn="l" defTabSz="76731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8pPr>
      <a:lvl9pPr marL="3367679" marR="0" indent="-298401" algn="l" defTabSz="767317" rtl="0" latinLnBrk="0">
        <a:lnSpc>
          <a:spcPct val="90000"/>
        </a:lnSpc>
        <a:spcBef>
          <a:spcPts val="84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2B2B2B"/>
          </a:solidFill>
          <a:uFillTx/>
          <a:latin typeface="+mj-lt"/>
          <a:ea typeface="+mj-ea"/>
          <a:cs typeface="+mj-cs"/>
          <a:sym typeface="Source Sans Pro"/>
        </a:defRPr>
      </a:lvl9pPr>
    </p:bodyStyle>
    <p:otherStyle>
      <a:lvl1pPr marL="0" marR="0" indent="0" algn="ctr" defTabSz="767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1pPr>
      <a:lvl2pPr marL="0" marR="0" indent="383659" algn="ctr" defTabSz="767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2pPr>
      <a:lvl3pPr marL="0" marR="0" indent="767317" algn="ctr" defTabSz="767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3pPr>
      <a:lvl4pPr marL="0" marR="0" indent="1150978" algn="ctr" defTabSz="767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4pPr>
      <a:lvl5pPr marL="0" marR="0" indent="1534639" algn="ctr" defTabSz="767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5pPr>
      <a:lvl6pPr marL="0" marR="0" indent="1918299" algn="ctr" defTabSz="767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6pPr>
      <a:lvl7pPr marL="0" marR="0" indent="2301956" algn="ctr" defTabSz="767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7pPr>
      <a:lvl8pPr marL="0" marR="0" indent="2685618" algn="ctr" defTabSz="767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8pPr>
      <a:lvl9pPr marL="0" marR="0" indent="3069278" algn="ctr" defTabSz="767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Black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703" y="274499"/>
            <a:ext cx="8228595" cy="114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3" tIns="54422" rIns="108843" bIns="54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703" y="1600126"/>
            <a:ext cx="8228595" cy="452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3" tIns="54422" rIns="108843" bIns="54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703" y="6355869"/>
            <a:ext cx="2133340" cy="365998"/>
          </a:xfrm>
          <a:prstGeom prst="rect">
            <a:avLst/>
          </a:prstGeom>
        </p:spPr>
        <p:txBody>
          <a:bodyPr vert="horz" wrap="square" lIns="108843" tIns="54422" rIns="108843" bIns="5442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543389" fontAlgn="base">
              <a:spcBef>
                <a:spcPct val="0"/>
              </a:spcBef>
              <a:spcAft>
                <a:spcPct val="0"/>
              </a:spcAft>
              <a:defRPr/>
            </a:pPr>
            <a:fld id="{47B43574-2551-4664-9D94-F229C6923B33}" type="datetime1">
              <a:rPr lang="es-ES_tradnl" altLang="es-ES">
                <a:cs typeface="+mj-cs"/>
                <a:sym typeface="Source Sans Pro"/>
              </a:rPr>
              <a:pPr defTabSz="543389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30/06/2020</a:t>
            </a:fld>
            <a:endParaRPr lang="es-ES_tradnl" altLang="es-ES">
              <a:cs typeface="+mj-cs"/>
              <a:sym typeface="Source Sans Pro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656" y="6355869"/>
            <a:ext cx="2894688" cy="365998"/>
          </a:xfrm>
          <a:prstGeom prst="rect">
            <a:avLst/>
          </a:prstGeom>
        </p:spPr>
        <p:txBody>
          <a:bodyPr vert="horz" lIns="108843" tIns="54422" rIns="108843" bIns="54422" rtlCol="0" anchor="ctr"/>
          <a:lstStyle>
            <a:lvl1pPr algn="ctr" defTabSz="54421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>
              <a:solidFill>
                <a:prstClr val="black">
                  <a:tint val="75000"/>
                </a:prstClr>
              </a:solidFill>
              <a:sym typeface="Source Sans Pro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2960" y="6355869"/>
            <a:ext cx="2133340" cy="365998"/>
          </a:xfrm>
          <a:prstGeom prst="rect">
            <a:avLst/>
          </a:prstGeom>
        </p:spPr>
        <p:txBody>
          <a:bodyPr vert="horz" wrap="square" lIns="108843" tIns="54422" rIns="108843" bIns="5442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543389" fontAlgn="base">
              <a:spcBef>
                <a:spcPct val="0"/>
              </a:spcBef>
              <a:spcAft>
                <a:spcPct val="0"/>
              </a:spcAft>
              <a:defRPr/>
            </a:pPr>
            <a:fld id="{83A1469B-73BA-420A-BB06-0355E49ED592}" type="slidenum">
              <a:rPr lang="es-ES_tradnl" altLang="es-ES">
                <a:cs typeface="+mj-cs"/>
                <a:sym typeface="Source Sans Pro"/>
              </a:rPr>
              <a:pPr defTabSz="5433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altLang="es-ES">
              <a:cs typeface="+mj-cs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4602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543389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MS PGothic" pitchFamily="34" charset="-128"/>
          <a:cs typeface="ＭＳ Ｐゴシック" pitchFamily="1" charset="-128"/>
        </a:defRPr>
      </a:lvl1pPr>
      <a:lvl2pPr algn="ctr" defTabSz="543389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2pPr>
      <a:lvl3pPr algn="ctr" defTabSz="543389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3pPr>
      <a:lvl4pPr algn="ctr" defTabSz="543389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4pPr>
      <a:lvl5pPr algn="ctr" defTabSz="543389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MS PGothic" pitchFamily="34" charset="-128"/>
          <a:cs typeface="ＭＳ Ｐゴシック" pitchFamily="1" charset="-128"/>
        </a:defRPr>
      </a:lvl5pPr>
      <a:lvl6pPr marL="382631" algn="ctr" defTabSz="543389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765261" algn="ctr" defTabSz="543389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147892" algn="ctr" defTabSz="543389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530523" algn="ctr" defTabSz="543389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407874" indent="-407874" algn="l" defTabSz="5433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1pPr>
      <a:lvl2pPr marL="883505" indent="-340116" algn="l" defTabSz="5433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360465" indent="-271030" algn="l" defTabSz="5433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903854" indent="-271030" algn="l" defTabSz="5433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448571" indent="-271030" algn="l" defTabSz="5433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993186" indent="-272108" algn="l" defTabSz="5442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1" indent="-272108" algn="l" defTabSz="5442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17" indent="-272108" algn="l" defTabSz="5442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3" indent="-272108" algn="l" defTabSz="5442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1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7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2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8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3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09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5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3.xml"/><Relationship Id="rId4" Type="http://schemas.openxmlformats.org/officeDocument/2006/relationships/hyperlink" Target="http://uca.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4.png"/><Relationship Id="rId4" Type="http://schemas.openxmlformats.org/officeDocument/2006/relationships/hyperlink" Target="http://uca.e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ca.es" TargetMode="External"/><Relationship Id="rId1" Type="http://schemas.openxmlformats.org/officeDocument/2006/relationships/slideLayout" Target="../slideLayouts/slideLayout1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8.xml"/><Relationship Id="rId4" Type="http://schemas.openxmlformats.org/officeDocument/2006/relationships/hyperlink" Target="http://uca.e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ca.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1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Box 7"/>
          <p:cNvSpPr txBox="1"/>
          <p:nvPr/>
        </p:nvSpPr>
        <p:spPr>
          <a:xfrm>
            <a:off x="5686691" y="5646202"/>
            <a:ext cx="3346809" cy="100052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8226" tIns="38226" rIns="38226" bIns="38226">
            <a:spAutoFit/>
          </a:bodyPr>
          <a:lstStyle>
            <a:lvl1pPr algn="r">
              <a:defRPr sz="3000" spc="1000">
                <a:solidFill>
                  <a:srgbClr val="A7A7A7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4545" hangingPunct="0">
              <a:defRPr/>
            </a:pPr>
            <a:r>
              <a:rPr kern="0"/>
              <a:t>Universidad de Cádiz</a:t>
            </a:r>
          </a:p>
        </p:txBody>
      </p:sp>
      <p:pic>
        <p:nvPicPr>
          <p:cNvPr id="466" name="elfuturoatualcance.pdf" descr="elfuturoatualcanc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6" y="185232"/>
            <a:ext cx="8748813" cy="648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898017"/>
      </p:ext>
    </p:extLst>
  </p:cSld>
  <p:clrMapOvr>
    <a:masterClrMapping/>
  </p:clrMapOvr>
  <p:transition spd="slow">
    <p:pull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 advAuto="0"/>
      <p:bldP spid="466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088" y="333376"/>
            <a:ext cx="7631112" cy="12239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MIEMBROS de las SEDES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460" y="2565434"/>
            <a:ext cx="6584950" cy="18002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Presidentes y Secretarios: 49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Vocales Correctores: 241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Vocales NO correctores: 185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9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68" y="692170"/>
            <a:ext cx="7632699" cy="9141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054" tIns="45528" rIns="91054" bIns="45528">
            <a:spAutoFit/>
          </a:bodyPr>
          <a:lstStyle/>
          <a:p>
            <a:pPr algn="ctr" defTabSz="910790">
              <a:defRPr/>
            </a:pPr>
            <a:r>
              <a:rPr lang="es-ES" sz="5300" dirty="0">
                <a:solidFill>
                  <a:prstClr val="white"/>
                </a:solidFill>
              </a:rPr>
              <a:t>Novedades organizativas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8897" y="2133612"/>
            <a:ext cx="6337300" cy="9358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054" tIns="45528" rIns="91054" bIns="45528">
            <a:spAutoFit/>
          </a:bodyPr>
          <a:lstStyle/>
          <a:p>
            <a:pPr defTabSz="910790">
              <a:defRPr/>
            </a:pPr>
            <a:r>
              <a:rPr lang="es-ES" b="1" dirty="0">
                <a:solidFill>
                  <a:prstClr val="white"/>
                </a:solidFill>
              </a:rPr>
              <a:t>Recomendaciones de Prevención e Higiénico Sanitarias para la realización de la </a:t>
            </a:r>
            <a:r>
              <a:rPr lang="es-ES" b="1" dirty="0" err="1">
                <a:solidFill>
                  <a:prstClr val="white"/>
                </a:solidFill>
              </a:rPr>
              <a:t>PEvAU</a:t>
            </a:r>
            <a:r>
              <a:rPr lang="es-ES" b="1" dirty="0">
                <a:solidFill>
                  <a:prstClr val="white"/>
                </a:solidFill>
              </a:rPr>
              <a:t> 2020 en Andalucía (Documento Técnico elaborado por la Consejería de Salud. 2-JUN-2020)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835178" y="3716345"/>
            <a:ext cx="5616575" cy="12170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054" tIns="45528" rIns="91054" bIns="45528">
            <a:spAutoFit/>
          </a:bodyPr>
          <a:lstStyle/>
          <a:p>
            <a:pPr marL="284552" indent="-284552" defTabSz="910790">
              <a:buFontTx/>
              <a:buChar char="-"/>
              <a:defRPr/>
            </a:pPr>
            <a:r>
              <a:rPr lang="es-ES" b="1" dirty="0">
                <a:solidFill>
                  <a:prstClr val="black"/>
                </a:solidFill>
              </a:rPr>
              <a:t>Nombramiento de un coordinador por Universidad</a:t>
            </a:r>
          </a:p>
          <a:p>
            <a:pPr marL="284552" indent="-284552" defTabSz="910790">
              <a:buFontTx/>
              <a:buChar char="-"/>
              <a:defRPr/>
            </a:pPr>
            <a:r>
              <a:rPr lang="es-ES" b="1" dirty="0">
                <a:solidFill>
                  <a:prstClr val="black"/>
                </a:solidFill>
              </a:rPr>
              <a:t>Plan de Actuación específico por Sede.</a:t>
            </a:r>
          </a:p>
          <a:p>
            <a:pPr marL="284552" indent="-284552" defTabSz="910790">
              <a:buFontTx/>
              <a:buChar char="-"/>
              <a:defRPr/>
            </a:pPr>
            <a:r>
              <a:rPr lang="es-ES" b="1" dirty="0">
                <a:solidFill>
                  <a:prstClr val="black"/>
                </a:solidFill>
              </a:rPr>
              <a:t>Medidas Generales de Prevención. </a:t>
            </a:r>
          </a:p>
          <a:p>
            <a:pPr marL="284552" indent="-284552" defTabSz="910790">
              <a:buFontTx/>
              <a:buChar char="-"/>
              <a:defRPr/>
            </a:pPr>
            <a:r>
              <a:rPr lang="es-ES" b="1" dirty="0">
                <a:solidFill>
                  <a:prstClr val="black"/>
                </a:solidFill>
              </a:rPr>
              <a:t>EPI miembros de los tribunales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3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5777" y="6433564"/>
            <a:ext cx="205631" cy="2158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12</a:t>
            </a:fld>
            <a:endParaRPr>
              <a:solidFill>
                <a:srgbClr val="2B2B2B"/>
              </a:solidFill>
            </a:endParaRPr>
          </a:p>
        </p:txBody>
      </p:sp>
      <p:graphicFrame>
        <p:nvGraphicFramePr>
          <p:cNvPr id="725" name="Table 1"/>
          <p:cNvGraphicFramePr/>
          <p:nvPr/>
        </p:nvGraphicFramePr>
        <p:xfrm>
          <a:off x="665016" y="1980259"/>
          <a:ext cx="7813992" cy="4957979"/>
        </p:xfrm>
        <a:graphic>
          <a:graphicData uri="http://schemas.openxmlformats.org/drawingml/2006/table">
            <a:tbl>
              <a:tblPr firstRow="1" bandRow="1"/>
              <a:tblGrid>
                <a:gridCol w="772847"/>
                <a:gridCol w="2408527"/>
                <a:gridCol w="2214123"/>
                <a:gridCol w="2418495"/>
              </a:tblGrid>
              <a:tr h="1009431">
                <a:tc>
                  <a:txBody>
                    <a:bodyPr/>
                    <a:lstStyle/>
                    <a:p>
                      <a:pPr>
                        <a:defRPr sz="1200">
                          <a:solidFill>
                            <a:srgbClr val="2B2B2B"/>
                          </a:solidFill>
                          <a:sym typeface="Source Sans Pro"/>
                        </a:defRPr>
                      </a:pPr>
                      <a:endParaRPr sz="1200"/>
                    </a:p>
                  </a:txBody>
                  <a:tcPr marL="16887" marR="16887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2B2B2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Source Sans Pro"/>
                        </a:rPr>
                        <a:t>1er día</a:t>
                      </a:r>
                    </a:p>
                  </a:txBody>
                  <a:tcPr marL="16887" marR="16887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Source Sans Pro"/>
                        </a:rPr>
                        <a:t>2º día</a:t>
                      </a:r>
                    </a:p>
                  </a:txBody>
                  <a:tcPr marL="16887" marR="16887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Source Sans Pro"/>
                        </a:rPr>
                        <a:t>3er día</a:t>
                      </a:r>
                    </a:p>
                  </a:txBody>
                  <a:tcPr marL="16887" marR="16887" marT="22516" marB="2251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chemeClr val="accent3"/>
                    </a:solidFill>
                  </a:tcPr>
                </a:tc>
              </a:tr>
              <a:tr h="52161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8.00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12700">
                      <a:solidFill>
                        <a:srgbClr val="2B2B2B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Citación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</a:tr>
              <a:tr h="114231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8.30 - 10.00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Lengua Castellana y Literatura II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Fundamentos del Arte II
Latín II
Matemáticas II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Dibujo Técnico
Economía de la Empresa
Cultura Audiovisual II
Biología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</a:tr>
              <a:tr h="141663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11.00 - 12.30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Historia de España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Griego II
Matemáticas aplicadas a las Ciencias Sociales II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Diseño
Geografía
Lengua Extranjera (fase de admisión)
Química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FFFFFF">
                        <a:alpha val="89804"/>
                      </a:srgbClr>
                    </a:solidFill>
                  </a:tcPr>
                </a:tc>
              </a:tr>
              <a:tr h="86799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13.30 - 15.00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Lengua Extranjera (fase de acceso)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Física
Historia de la Filosofía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2B2B2B"/>
                          </a:solidFill>
                          <a:sym typeface="Source Sans Pro"/>
                        </a:rPr>
                        <a:t>Artes Escénicas
Geología
Historia del Arte</a:t>
                      </a:r>
                    </a:p>
                  </a:txBody>
                  <a:tcPr marL="16887" marR="16887" marT="22516" marB="22516" anchor="ctr" horzOverflow="overflow">
                    <a:lnL w="28575">
                      <a:solidFill>
                        <a:srgbClr val="E0E0E0"/>
                      </a:solidFill>
                    </a:lnL>
                    <a:lnR w="28575">
                      <a:solidFill>
                        <a:srgbClr val="E0E0E0"/>
                      </a:solidFill>
                    </a:lnR>
                    <a:lnT w="28575">
                      <a:solidFill>
                        <a:srgbClr val="E0E0E0"/>
                      </a:solidFill>
                    </a:lnT>
                    <a:lnB w="28575">
                      <a:solidFill>
                        <a:srgbClr val="E0E0E0"/>
                      </a:solidFill>
                    </a:lnB>
                    <a:solidFill>
                      <a:srgbClr val="202020">
                        <a:alpha val="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6" name="TextBox 2"/>
          <p:cNvSpPr txBox="1"/>
          <p:nvPr/>
        </p:nvSpPr>
        <p:spPr>
          <a:xfrm>
            <a:off x="2687274" y="1348320"/>
            <a:ext cx="3769467" cy="32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09" tIns="38311" rIns="38309" bIns="38311">
            <a:spAutoFit/>
          </a:bodyPr>
          <a:lstStyle/>
          <a:p>
            <a:pPr algn="ctr" defTabSz="766225" hangingPunct="0">
              <a:defRPr sz="1000" spc="300">
                <a:solidFill>
                  <a:srgbClr val="222222">
                    <a:alpha val="50000"/>
                  </a:srgbClr>
                </a:solidFill>
              </a:defRPr>
            </a:pPr>
            <a:r>
              <a:rPr sz="800" kern="0" spc="252">
                <a:solidFill>
                  <a:srgbClr val="222222">
                    <a:alpha val="50000"/>
                  </a:srgbClr>
                </a:solidFill>
                <a:latin typeface="Source Sans Pro"/>
                <a:ea typeface="MS PGothic" pitchFamily="34" charset="-128"/>
                <a:sym typeface="Source Sans Pro"/>
              </a:rPr>
              <a:t>CALENDARIO DE LA PRUEBA DE BACHILLERATO</a:t>
            </a:r>
          </a:p>
          <a:p>
            <a:pPr algn="ctr" defTabSz="766225" hangingPunct="0">
              <a:defRPr sz="1000" spc="300">
                <a:solidFill>
                  <a:srgbClr val="222222">
                    <a:alpha val="50000"/>
                  </a:srgbClr>
                </a:solidFill>
              </a:defRPr>
            </a:pPr>
            <a:r>
              <a:rPr sz="800" kern="0" spc="252">
                <a:solidFill>
                  <a:srgbClr val="222222">
                    <a:alpha val="50000"/>
                  </a:srgbClr>
                </a:solidFill>
                <a:latin typeface="Source Sans Pro"/>
                <a:ea typeface="MS PGothic" pitchFamily="34" charset="-128"/>
                <a:sym typeface="Source Sans Pro"/>
              </a:rPr>
              <a:t>CURSO 2019/2020</a:t>
            </a:r>
          </a:p>
        </p:txBody>
      </p:sp>
      <p:sp>
        <p:nvSpPr>
          <p:cNvPr id="727" name="Title 1"/>
          <p:cNvSpPr txBox="1"/>
          <p:nvPr/>
        </p:nvSpPr>
        <p:spPr>
          <a:xfrm>
            <a:off x="662957" y="735839"/>
            <a:ext cx="7818121" cy="63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09" tIns="38311" rIns="38309" bIns="38311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>
                <a:solidFill>
                  <a:srgbClr val="2B2B2B"/>
                </a:solidFill>
              </a:rPr>
              <a:t>Horario de las pruebas</a:t>
            </a:r>
          </a:p>
        </p:txBody>
      </p:sp>
      <p:pic>
        <p:nvPicPr>
          <p:cNvPr id="728" name="Logo-40-Aniversario-UCA-Color.png" descr="Logo-40-Aniversario-UCA-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930" y="130211"/>
            <a:ext cx="1862662" cy="4960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1472483"/>
      </p:ext>
    </p:extLst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CuadroTexto"/>
          <p:cNvSpPr txBox="1">
            <a:spLocks noChangeArrowheads="1"/>
          </p:cNvSpPr>
          <p:nvPr/>
        </p:nvSpPr>
        <p:spPr bwMode="auto">
          <a:xfrm>
            <a:off x="395204" y="261123"/>
            <a:ext cx="8209617" cy="109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6" tIns="45538" rIns="91076" bIns="45538">
            <a:spAutoFit/>
          </a:bodyPr>
          <a:lstStyle>
            <a:lvl1pPr defTabSz="1300163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300163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300163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300163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300163"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2"/>
              </a:spcAft>
            </a:pPr>
            <a:r>
              <a:rPr lang="es-ES" sz="27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CRONOLOGÍA DE UN DIA PEVAU 2020. </a:t>
            </a:r>
            <a:endParaRPr lang="es-E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2"/>
              </a:spcAft>
            </a:pPr>
            <a:r>
              <a:rPr lang="es-E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7:30h</a:t>
            </a:r>
            <a:r>
              <a:rPr lang="es-E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puertas de los edificios abiertas; vigilantes en los accesos con las pegatinas de color de su puerta para entregar a los alumnos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2"/>
              </a:spcAft>
            </a:pPr>
            <a:r>
              <a:rPr lang="es-E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7:45</a:t>
            </a:r>
            <a:r>
              <a:rPr lang="es-E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h. Llegada del primer Centro,  a medida que lleguen se les ordenará en cola el vigilante entregará una pegatina  a cada alumno. De ahí accederán de forma ordenada hacia el lugar donde un miembro de tribunal los identificará y dará acceso a aulas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2"/>
              </a:spcAft>
            </a:pPr>
            <a:r>
              <a:rPr lang="es-E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8:00h</a:t>
            </a:r>
            <a:r>
              <a:rPr lang="es-E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Entrada de la segunda tanda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2"/>
              </a:spcAft>
            </a:pPr>
            <a:r>
              <a:rPr lang="es-E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8:15h</a:t>
            </a:r>
            <a:r>
              <a:rPr lang="es-E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Entrada de la tercera tanda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2"/>
              </a:spcAft>
            </a:pPr>
            <a:r>
              <a:rPr lang="es-E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8:30 a 10:00h</a:t>
            </a:r>
            <a:r>
              <a:rPr lang="es-E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celebración del primer ejercicio, en este periodo puertas controladas para que no haya accesos de familiares y/ o terceros.</a:t>
            </a:r>
            <a:r>
              <a:rPr lang="es-E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2"/>
              </a:spcAft>
            </a:pPr>
            <a:r>
              <a:rPr lang="es-E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10:00 a 11:00</a:t>
            </a:r>
            <a:r>
              <a:rPr lang="es-E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h Descanso y primera limpieza de aulas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2"/>
              </a:spcAft>
            </a:pPr>
            <a:r>
              <a:rPr lang="es-E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Minutos antes de las 11</a:t>
            </a:r>
            <a:r>
              <a:rPr lang="es-E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los alumnos retornarán a sus aulas, al mismo puesto que ocuparon a primera hora.  Los vigilantes se encargarán de controlar que accedan cada uno por su puerta.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2"/>
              </a:spcAft>
            </a:pPr>
            <a:r>
              <a:rPr lang="es-E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11:00 a 12:30h</a:t>
            </a:r>
            <a:r>
              <a:rPr lang="es-E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celebración del segundo ejercicio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2"/>
              </a:spcAft>
            </a:pPr>
            <a:endParaRPr lang="es-E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752" y="405060"/>
            <a:ext cx="8208500" cy="5002540"/>
          </a:xfrm>
          <a:prstGeom prst="rect">
            <a:avLst/>
          </a:prstGeom>
          <a:noFill/>
        </p:spPr>
        <p:txBody>
          <a:bodyPr lIns="91076" tIns="45538" rIns="91076" bIns="45538">
            <a:spAutoFit/>
          </a:bodyPr>
          <a:lstStyle/>
          <a:p>
            <a:pPr defTabSz="910786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b="1" dirty="0">
                <a:solidFill>
                  <a:prstClr val="black"/>
                </a:solidFill>
                <a:ea typeface="Calibri"/>
                <a:cs typeface="Times New Roman"/>
              </a:rPr>
              <a:t>12:30 a 13:30 h</a:t>
            </a: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. Descanso.  Limpieza de aulas  </a:t>
            </a:r>
          </a:p>
          <a:p>
            <a:pPr defTabSz="910786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b="1" dirty="0">
                <a:solidFill>
                  <a:prstClr val="black"/>
                </a:solidFill>
                <a:ea typeface="Calibri"/>
                <a:cs typeface="Times New Roman"/>
              </a:rPr>
              <a:t>Minutos antes de 13:30h</a:t>
            </a: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 auxiliares y vigilantes controlarán que se acceda por código de color para garantizar flujos.</a:t>
            </a:r>
          </a:p>
          <a:p>
            <a:pPr defTabSz="910786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Después de finalizar el último ejercicio y abandonar los alumnos las facultades. Limpieza de las aulas. </a:t>
            </a:r>
          </a:p>
          <a:p>
            <a:pPr defTabSz="910786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b="1" dirty="0">
                <a:solidFill>
                  <a:prstClr val="black"/>
                </a:solidFill>
                <a:ea typeface="Calibri"/>
                <a:cs typeface="Times New Roman"/>
              </a:rPr>
              <a:t>Días 8 y 9</a:t>
            </a: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: igual operativa. Los tribunales deciden las franjas horarias de escalonamiento: menos alumnos y ya conocen sus puertas de acceso. </a:t>
            </a:r>
          </a:p>
          <a:p>
            <a:pPr defTabSz="910786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Es crucial que seamos estrictos en esto </a:t>
            </a:r>
          </a:p>
          <a:p>
            <a:pPr defTabSz="910786"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Funciones de la conserjería: </a:t>
            </a:r>
          </a:p>
          <a:p>
            <a:pPr marL="341547" indent="-341547" defTabSz="910786">
              <a:lnSpc>
                <a:spcPct val="115000"/>
              </a:lnSpc>
              <a:buFont typeface="Calibri"/>
              <a:buChar char="-"/>
              <a:defRPr/>
            </a:pP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Tener abiertas,  a las horas indicadas, todas las puertas de los edificios que se vayan a  utilizar </a:t>
            </a:r>
          </a:p>
          <a:p>
            <a:pPr marL="341547" indent="-341547" defTabSz="910786">
              <a:lnSpc>
                <a:spcPct val="115000"/>
              </a:lnSpc>
              <a:buFont typeface="Calibri"/>
              <a:buChar char="-"/>
              <a:defRPr/>
            </a:pP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Poner en servicio las instalaciones (luz, climatización, etc.)</a:t>
            </a:r>
          </a:p>
          <a:p>
            <a:pPr marL="341547" indent="-341547" defTabSz="910786">
              <a:lnSpc>
                <a:spcPct val="115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es-ES" dirty="0">
                <a:solidFill>
                  <a:prstClr val="black"/>
                </a:solidFill>
                <a:ea typeface="Calibri"/>
                <a:cs typeface="Times New Roman"/>
              </a:rPr>
              <a:t>Al finalizar los ejercicios el cierre de instalaciones. </a:t>
            </a:r>
          </a:p>
        </p:txBody>
      </p:sp>
    </p:spTree>
    <p:extLst>
      <p:ext uri="{BB962C8B-B14F-4D97-AF65-F5344CB8AC3E}">
        <p14:creationId xmlns:p14="http://schemas.microsoft.com/office/powerpoint/2010/main" val="354234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69" name="Rectangle 3"/>
          <p:cNvSpPr/>
          <p:nvPr/>
        </p:nvSpPr>
        <p:spPr>
          <a:xfrm>
            <a:off x="0" y="0"/>
            <a:ext cx="9144000" cy="3333750"/>
          </a:xfrm>
          <a:prstGeom prst="rect">
            <a:avLst/>
          </a:prstGeom>
          <a:solidFill>
            <a:srgbClr val="2B2B2B">
              <a:alpha val="90000"/>
            </a:srgbClr>
          </a:solidFill>
          <a:ln w="12700">
            <a:miter lim="400000"/>
          </a:ln>
        </p:spPr>
        <p:txBody>
          <a:bodyPr lIns="45538" tIns="45538" rIns="45538" bIns="45538" anchor="ctr"/>
          <a:lstStyle/>
          <a:p>
            <a:pPr algn="ctr" defTabSz="911014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570" name="Diamond 5"/>
          <p:cNvSpPr/>
          <p:nvPr/>
        </p:nvSpPr>
        <p:spPr>
          <a:xfrm>
            <a:off x="2808288" y="-2187575"/>
            <a:ext cx="3509962" cy="4319588"/>
          </a:xfrm>
          <a:prstGeom prst="diamond">
            <a:avLst/>
          </a:prstGeom>
          <a:ln w="50800">
            <a:solidFill>
              <a:schemeClr val="accent2"/>
            </a:solidFill>
            <a:miter/>
          </a:ln>
        </p:spPr>
        <p:txBody>
          <a:bodyPr lIns="45538" tIns="45538" rIns="45538" bIns="45538" anchor="ctr"/>
          <a:lstStyle/>
          <a:p>
            <a:pPr algn="ctr" defTabSz="911014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571" name="TextBox 6"/>
          <p:cNvSpPr txBox="1"/>
          <p:nvPr/>
        </p:nvSpPr>
        <p:spPr>
          <a:xfrm>
            <a:off x="1692276" y="1046180"/>
            <a:ext cx="5975350" cy="83062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538" tIns="45538" rIns="45538" bIns="45538">
            <a:spAutoFit/>
          </a:bodyPr>
          <a:lstStyle>
            <a:lvl1pPr algn="ctr">
              <a:defRPr sz="4800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911014" hangingPunct="0">
              <a:defRPr/>
            </a:pPr>
            <a:r>
              <a:rPr kern="0" dirty="0"/>
              <a:t>SIGUE IGUAL</a:t>
            </a:r>
          </a:p>
        </p:txBody>
      </p:sp>
      <p:grpSp>
        <p:nvGrpSpPr>
          <p:cNvPr id="577" name="Group 11"/>
          <p:cNvGrpSpPr>
            <a:grpSpLocks/>
          </p:cNvGrpSpPr>
          <p:nvPr/>
        </p:nvGrpSpPr>
        <p:grpSpPr bwMode="auto">
          <a:xfrm>
            <a:off x="4427567" y="5448335"/>
            <a:ext cx="269875" cy="360363"/>
            <a:chOff x="0" y="0"/>
            <a:chExt cx="359999" cy="359999"/>
          </a:xfrm>
        </p:grpSpPr>
        <p:sp>
          <p:nvSpPr>
            <p:cNvPr id="575" name="Diamond 4"/>
            <p:cNvSpPr/>
            <p:nvPr/>
          </p:nvSpPr>
          <p:spPr>
            <a:xfrm>
              <a:off x="0" y="0"/>
              <a:ext cx="359999" cy="359999"/>
            </a:xfrm>
            <a:prstGeom prst="diamond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defTabSz="911014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  <p:sp>
          <p:nvSpPr>
            <p:cNvPr id="576" name="Diamond 10"/>
            <p:cNvSpPr/>
            <p:nvPr/>
          </p:nvSpPr>
          <p:spPr>
            <a:xfrm>
              <a:off x="67765" y="68194"/>
              <a:ext cx="224470" cy="223611"/>
            </a:xfrm>
            <a:prstGeom prst="diamond">
              <a:avLst/>
            </a:prstGeom>
            <a:noFill/>
            <a:ln w="12700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lIns="45719" tIns="45719" rIns="45719" bIns="45719" anchor="ctr"/>
            <a:lstStyle/>
            <a:p>
              <a:pPr algn="ctr" defTabSz="911014" hangingPunct="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</p:grpSp>
      <p:sp>
        <p:nvSpPr>
          <p:cNvPr id="578" name="Straight Connector 13"/>
          <p:cNvSpPr/>
          <p:nvPr/>
        </p:nvSpPr>
        <p:spPr>
          <a:xfrm>
            <a:off x="4562475" y="5884898"/>
            <a:ext cx="0" cy="935037"/>
          </a:xfrm>
          <a:prstGeom prst="line">
            <a:avLst/>
          </a:prstGeom>
          <a:ln w="6350">
            <a:solidFill>
              <a:srgbClr val="BFBFBF"/>
            </a:solidFill>
            <a:miter/>
          </a:ln>
        </p:spPr>
        <p:txBody>
          <a:bodyPr lIns="45538" tIns="45538" rIns="45538" bIns="45538"/>
          <a:lstStyle/>
          <a:p>
            <a:pPr defTabSz="911014" hangingPunct="0">
              <a:defRPr/>
            </a:pPr>
            <a:endParaRPr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grpSp>
        <p:nvGrpSpPr>
          <p:cNvPr id="581" name="Group 15"/>
          <p:cNvGrpSpPr>
            <a:grpSpLocks/>
          </p:cNvGrpSpPr>
          <p:nvPr/>
        </p:nvGrpSpPr>
        <p:grpSpPr bwMode="auto">
          <a:xfrm>
            <a:off x="3228978" y="3870325"/>
            <a:ext cx="3646488" cy="1262378"/>
            <a:chOff x="0" y="0"/>
            <a:chExt cx="4863888" cy="1262507"/>
          </a:xfrm>
        </p:grpSpPr>
        <p:sp>
          <p:nvSpPr>
            <p:cNvPr id="579" name="TextBox 16"/>
            <p:cNvSpPr/>
            <p:nvPr/>
          </p:nvSpPr>
          <p:spPr>
            <a:xfrm>
              <a:off x="0" y="770017"/>
              <a:ext cx="4863888" cy="49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>
              <a:spAutoFit/>
            </a:bodyPr>
            <a:lstStyle>
              <a:lvl1pPr algn="ctr">
                <a:lnSpc>
                  <a:spcPct val="130000"/>
                </a:lnSpc>
                <a:defRPr sz="2000" b="1">
                  <a:solidFill>
                    <a:srgbClr val="000000"/>
                  </a:solidFill>
                </a:defRPr>
              </a:lvl1pPr>
            </a:lstStyle>
            <a:p>
              <a:pPr defTabSz="911014" hangingPunct="0">
                <a:defRPr/>
              </a:pPr>
              <a:r>
                <a:rPr kern="0" dirty="0">
                  <a:latin typeface="Source Sans Pro"/>
                  <a:ea typeface="MS PGothic" pitchFamily="34" charset="-128"/>
                  <a:sym typeface="Source Sans Pro"/>
                </a:rPr>
                <a:t>ESTRUCTURA DEL EXAMEN  </a:t>
              </a:r>
            </a:p>
          </p:txBody>
        </p:sp>
        <p:sp>
          <p:nvSpPr>
            <p:cNvPr id="580" name="Title 1"/>
            <p:cNvSpPr/>
            <p:nvPr/>
          </p:nvSpPr>
          <p:spPr>
            <a:xfrm>
              <a:off x="0" y="0"/>
              <a:ext cx="4863888" cy="75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45719" tIns="45719" rIns="45719" bIns="45719">
              <a:spAutoFit/>
            </a:bodyPr>
            <a:lstStyle>
              <a:lvl1pPr algn="ctr">
                <a:lnSpc>
                  <a:spcPct val="90000"/>
                </a:lnSpc>
                <a:defRPr sz="4800" b="1" spc="533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911014" hangingPunct="0">
                <a:defRPr/>
              </a:pPr>
              <a:r>
                <a:rPr kern="0" dirty="0">
                  <a:solidFill>
                    <a:srgbClr val="2B2B2B"/>
                  </a:solidFill>
                </a:rPr>
                <a:t>CAMBIA</a:t>
              </a:r>
            </a:p>
          </p:txBody>
        </p:sp>
      </p:grpSp>
      <p:sp>
        <p:nvSpPr>
          <p:cNvPr id="582" name="TextBox 18"/>
          <p:cNvSpPr txBox="1"/>
          <p:nvPr/>
        </p:nvSpPr>
        <p:spPr>
          <a:xfrm>
            <a:off x="1189389" y="2414601"/>
            <a:ext cx="6765267" cy="67674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38" tIns="45538" rIns="45538" bIns="45538">
            <a:spAutoFit/>
          </a:bodyPr>
          <a:lstStyle/>
          <a:p>
            <a:pPr algn="ctr" defTabSz="911014" hangingPunct="0">
              <a:defRPr sz="2000" b="1" spc="600">
                <a:solidFill>
                  <a:srgbClr val="FFFFFF"/>
                </a:solidFill>
              </a:defRPr>
            </a:pPr>
            <a:r>
              <a:rPr sz="1900" b="1" kern="0" spc="600" dirty="0">
                <a:solidFill>
                  <a:srgbClr val="FFFFFF"/>
                </a:solidFill>
                <a:latin typeface="Source Sans Pro"/>
                <a:ea typeface="MS PGothic" pitchFamily="34" charset="-128"/>
                <a:sym typeface="Source Sans Pro"/>
              </a:rPr>
              <a:t>ESTRUCTURA DE LA PRUEBA</a:t>
            </a:r>
            <a:endParaRPr lang="es-ES" sz="1900" b="1" kern="0" spc="600" dirty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  <a:p>
            <a:pPr algn="ctr" defTabSz="911014" hangingPunct="0">
              <a:defRPr sz="2000" b="1" spc="600">
                <a:solidFill>
                  <a:srgbClr val="FFFFFF"/>
                </a:solidFill>
              </a:defRPr>
            </a:pPr>
            <a:r>
              <a:rPr sz="1900" b="1" kern="0" spc="600" dirty="0">
                <a:solidFill>
                  <a:srgbClr val="FFFFFF"/>
                </a:solidFill>
                <a:latin typeface="Source Sans Pro"/>
                <a:ea typeface="MS PGothic" pitchFamily="34" charset="-128"/>
                <a:sym typeface="Source Sans Pro"/>
              </a:rPr>
              <a:t>FÓRMULA DE CÁLCULO DE LA NOTA</a:t>
            </a:r>
          </a:p>
        </p:txBody>
      </p:sp>
      <p:pic>
        <p:nvPicPr>
          <p:cNvPr id="56330" name="Logo-40-Aniversario-UCA-Color.png" descr="Logo-40-Aniversario-UCA-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96" y="130175"/>
            <a:ext cx="18637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87" name="TextBox 6"/>
          <p:cNvSpPr txBox="1"/>
          <p:nvPr/>
        </p:nvSpPr>
        <p:spPr>
          <a:xfrm>
            <a:off x="357198" y="6361119"/>
            <a:ext cx="4390643" cy="43052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38" tIns="45538" rIns="45538" bIns="45538">
            <a:spAutoFit/>
          </a:bodyPr>
          <a:lstStyle/>
          <a:p>
            <a:pPr defTabSz="911014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1100" kern="0" spc="366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911014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1100" kern="0" spc="366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588" name="TextBox 7"/>
          <p:cNvSpPr txBox="1"/>
          <p:nvPr/>
        </p:nvSpPr>
        <p:spPr>
          <a:xfrm>
            <a:off x="7942276" y="6407166"/>
            <a:ext cx="92030" cy="26124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538" tIns="45538" rIns="45538" bIns="45538">
            <a:spAutoFit/>
          </a:bodyPr>
          <a:lstStyle>
            <a:lvl1pPr>
              <a:defRPr sz="1100" spc="400">
                <a:hlinkClick r:id=""/>
              </a:defRPr>
            </a:lvl1pPr>
          </a:lstStyle>
          <a:p>
            <a:pPr defTabSz="911014" hangingPunct="0">
              <a:defRPr/>
            </a:pPr>
            <a:endParaRPr kern="0" dirty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762781635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" grpId="0" animBg="1" advAuto="0"/>
      <p:bldP spid="571" grpId="0" animBg="1" advAuto="0"/>
      <p:bldP spid="577" grpId="0" animBg="1" advAuto="0"/>
      <p:bldP spid="581" grpId="0" animBg="1" advAuto="0"/>
      <p:bldP spid="582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5802" y="6433595"/>
            <a:ext cx="205562" cy="21582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16</a:t>
            </a:fld>
            <a:endParaRPr>
              <a:solidFill>
                <a:srgbClr val="2B2B2B"/>
              </a:solidFill>
            </a:endParaRPr>
          </a:p>
        </p:txBody>
      </p:sp>
      <p:pic>
        <p:nvPicPr>
          <p:cNvPr id="591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92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2B2B">
              <a:alpha val="90000"/>
            </a:srgbClr>
          </a:solidFill>
          <a:ln w="12700">
            <a:miter lim="400000"/>
          </a:ln>
        </p:spPr>
        <p:txBody>
          <a:bodyPr lIns="38276" tIns="38278" rIns="38276" bIns="38278" anchor="ctr"/>
          <a:lstStyle/>
          <a:p>
            <a:pPr algn="ctr" defTabSz="765558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pic>
        <p:nvPicPr>
          <p:cNvPr id="593" name="grafico7.pdf" descr="grafico7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8267" y="3838556"/>
            <a:ext cx="5900826" cy="685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6" name="Group 6"/>
          <p:cNvGrpSpPr/>
          <p:nvPr/>
        </p:nvGrpSpPr>
        <p:grpSpPr>
          <a:xfrm>
            <a:off x="942558" y="2720183"/>
            <a:ext cx="1698960" cy="2606201"/>
            <a:chOff x="142755" y="0"/>
            <a:chExt cx="2265277" cy="2606198"/>
          </a:xfrm>
        </p:grpSpPr>
        <p:sp>
          <p:nvSpPr>
            <p:cNvPr id="594" name="Title 1"/>
            <p:cNvSpPr/>
            <p:nvPr/>
          </p:nvSpPr>
          <p:spPr>
            <a:xfrm>
              <a:off x="142755" y="851876"/>
              <a:ext cx="1990557" cy="175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pPr defTabSz="765558" hangingPunct="0"/>
              <a:r>
                <a:rPr kern="0"/>
                <a:t>Lengua Castellana y Literatura II</a:t>
              </a:r>
            </a:p>
          </p:txBody>
        </p:sp>
        <p:sp>
          <p:nvSpPr>
            <p:cNvPr id="595" name="Rectangle 9"/>
            <p:cNvSpPr/>
            <p:nvPr/>
          </p:nvSpPr>
          <p:spPr>
            <a:xfrm>
              <a:off x="113803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elaboration-10"/>
                  <a:ea typeface="linea-basic-elaboration-10"/>
                  <a:cs typeface="linea-basic-elaboration-10"/>
                  <a:sym typeface="linea-basic-elaboration-10"/>
                </a:defRPr>
              </a:lvl1pPr>
            </a:lstStyle>
            <a:p>
              <a:pPr defTabSz="765558" hangingPunct="0"/>
              <a:r>
                <a:rPr sz="1500" kern="0"/>
                <a:t>PRIMER EJERCICIO</a:t>
              </a:r>
            </a:p>
          </p:txBody>
        </p:sp>
      </p:grpSp>
      <p:grpSp>
        <p:nvGrpSpPr>
          <p:cNvPr id="599" name="Group 10"/>
          <p:cNvGrpSpPr/>
          <p:nvPr/>
        </p:nvGrpSpPr>
        <p:grpSpPr>
          <a:xfrm>
            <a:off x="2870959" y="2720169"/>
            <a:ext cx="1698959" cy="1941404"/>
            <a:chOff x="276142" y="0"/>
            <a:chExt cx="2265277" cy="1941402"/>
          </a:xfrm>
        </p:grpSpPr>
        <p:sp>
          <p:nvSpPr>
            <p:cNvPr id="597" name="Title 1"/>
            <p:cNvSpPr/>
            <p:nvPr/>
          </p:nvSpPr>
          <p:spPr>
            <a:xfrm>
              <a:off x="276142" y="851876"/>
              <a:ext cx="1990557" cy="108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pPr defTabSz="765558" hangingPunct="0"/>
              <a:r>
                <a:rPr kern="0"/>
                <a:t>Historia de España</a:t>
              </a:r>
            </a:p>
          </p:txBody>
        </p:sp>
        <p:sp>
          <p:nvSpPr>
            <p:cNvPr id="598" name="Rectangle 13"/>
            <p:cNvSpPr/>
            <p:nvPr/>
          </p:nvSpPr>
          <p:spPr>
            <a:xfrm>
              <a:off x="1271418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5558" hangingPunct="0"/>
              <a:r>
                <a:rPr sz="1500" kern="0"/>
                <a:t>SEGUNDO EJERCICIO</a:t>
              </a:r>
            </a:p>
          </p:txBody>
        </p:sp>
      </p:grpSp>
      <p:grpSp>
        <p:nvGrpSpPr>
          <p:cNvPr id="602" name="Group 14"/>
          <p:cNvGrpSpPr/>
          <p:nvPr/>
        </p:nvGrpSpPr>
        <p:grpSpPr>
          <a:xfrm>
            <a:off x="4799332" y="2720169"/>
            <a:ext cx="1698960" cy="1941404"/>
            <a:chOff x="168148" y="0"/>
            <a:chExt cx="2265278" cy="1941402"/>
          </a:xfrm>
        </p:grpSpPr>
        <p:sp>
          <p:nvSpPr>
            <p:cNvPr id="600" name="Title 1"/>
            <p:cNvSpPr/>
            <p:nvPr/>
          </p:nvSpPr>
          <p:spPr>
            <a:xfrm>
              <a:off x="168148" y="851876"/>
              <a:ext cx="1990557" cy="108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4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pPr defTabSz="765558" hangingPunct="0"/>
              <a:r>
                <a:rPr kern="0"/>
                <a:t>Lengua Extranjera</a:t>
              </a:r>
            </a:p>
          </p:txBody>
        </p:sp>
        <p:sp>
          <p:nvSpPr>
            <p:cNvPr id="601" name="Rectangle 17"/>
            <p:cNvSpPr/>
            <p:nvPr/>
          </p:nvSpPr>
          <p:spPr>
            <a:xfrm>
              <a:off x="116342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5558" hangingPunct="0"/>
              <a:r>
                <a:rPr sz="1500" kern="0"/>
                <a:t>TERCER EJERCICIO</a:t>
              </a:r>
            </a:p>
          </p:txBody>
        </p:sp>
      </p:grpSp>
      <p:grpSp>
        <p:nvGrpSpPr>
          <p:cNvPr id="606" name="Group 18"/>
          <p:cNvGrpSpPr/>
          <p:nvPr/>
        </p:nvGrpSpPr>
        <p:grpSpPr>
          <a:xfrm>
            <a:off x="6727742" y="2720179"/>
            <a:ext cx="1698961" cy="2606200"/>
            <a:chOff x="176799" y="0"/>
            <a:chExt cx="2265278" cy="2606198"/>
          </a:xfrm>
        </p:grpSpPr>
        <p:sp>
          <p:nvSpPr>
            <p:cNvPr id="603" name="Title 1"/>
            <p:cNvSpPr/>
            <p:nvPr/>
          </p:nvSpPr>
          <p:spPr>
            <a:xfrm>
              <a:off x="176799" y="851876"/>
              <a:ext cx="1990558" cy="175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765558" hangingPunct="0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sz="1500" b="1" kern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Matemáticas II </a:t>
              </a:r>
              <a:r>
                <a:rPr sz="1000" b="1" kern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(Ciencias)</a:t>
              </a:r>
            </a:p>
            <a:p>
              <a:pPr algn="ctr" defTabSz="765558" hangingPunct="0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sz="1500" b="1" kern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Fundamentos de Arte </a:t>
              </a:r>
              <a:r>
                <a:rPr sz="1000" b="1" kern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(Artes)</a:t>
              </a:r>
            </a:p>
            <a:p>
              <a:pPr algn="ctr" defTabSz="765558" hangingPunct="0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sz="1500" b="1" kern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Matemáticas CCSS </a:t>
              </a:r>
              <a:r>
                <a:rPr sz="1000" b="1" kern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(Ciencias Sociales)</a:t>
              </a:r>
            </a:p>
            <a:p>
              <a:pPr algn="ctr" defTabSz="765558" hangingPunct="0">
                <a:lnSpc>
                  <a:spcPct val="90000"/>
                </a:lnSpc>
                <a:defRPr sz="2200" b="1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sz="1500" b="1" kern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Latín II </a:t>
              </a:r>
              <a:r>
                <a:rPr sz="1000" b="1" kern="0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(Humanidades)</a:t>
              </a:r>
            </a:p>
          </p:txBody>
        </p:sp>
        <p:sp>
          <p:nvSpPr>
            <p:cNvPr id="604" name="TextBox 20"/>
            <p:cNvSpPr/>
            <p:nvPr/>
          </p:nvSpPr>
          <p:spPr>
            <a:xfrm>
              <a:off x="176800" y="345993"/>
              <a:ext cx="1990554" cy="757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FFFFFF">
                      <a:alpha val="60000"/>
                    </a:srgbClr>
                  </a:solidFill>
                </a:defRPr>
              </a:lvl1pPr>
            </a:lstStyle>
            <a:p>
              <a:pPr defTabSz="765558" hangingPunct="0"/>
              <a:r>
                <a:rPr kern="0">
                  <a:latin typeface="Source Sans Pro"/>
                  <a:ea typeface="MS PGothic" pitchFamily="34" charset="-128"/>
                  <a:sym typeface="Source Sans Pro"/>
                </a:rPr>
                <a:t>Materia Troncal General de Modalidad:</a:t>
              </a:r>
            </a:p>
          </p:txBody>
        </p:sp>
        <p:sp>
          <p:nvSpPr>
            <p:cNvPr id="605" name="Rectangle 21"/>
            <p:cNvSpPr/>
            <p:nvPr/>
          </p:nvSpPr>
          <p:spPr>
            <a:xfrm>
              <a:off x="117207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5558" hangingPunct="0"/>
              <a:r>
                <a:rPr sz="1500" kern="0"/>
                <a:t>CUARTO EJERCICIO</a:t>
              </a:r>
            </a:p>
          </p:txBody>
        </p:sp>
      </p:grpSp>
      <p:sp>
        <p:nvSpPr>
          <p:cNvPr id="607" name="Straight Connector 22"/>
          <p:cNvSpPr/>
          <p:nvPr/>
        </p:nvSpPr>
        <p:spPr>
          <a:xfrm flipH="1">
            <a:off x="2668255" y="2720165"/>
            <a:ext cx="1" cy="2012232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38276" tIns="38278" rIns="38276" bIns="38278"/>
          <a:lstStyle/>
          <a:p>
            <a:pPr defTabSz="765558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08" name="Straight Connector 23"/>
          <p:cNvSpPr/>
          <p:nvPr/>
        </p:nvSpPr>
        <p:spPr>
          <a:xfrm flipH="1">
            <a:off x="4599531" y="2720165"/>
            <a:ext cx="1" cy="2012232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38276" tIns="38278" rIns="38276" bIns="38278"/>
          <a:lstStyle/>
          <a:p>
            <a:pPr defTabSz="765558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09" name="Straight Connector 24"/>
          <p:cNvSpPr/>
          <p:nvPr/>
        </p:nvSpPr>
        <p:spPr>
          <a:xfrm>
            <a:off x="6585985" y="2720165"/>
            <a:ext cx="1" cy="2012232"/>
          </a:xfrm>
          <a:prstGeom prst="line">
            <a:avLst/>
          </a:prstGeom>
          <a:ln w="6350">
            <a:solidFill>
              <a:srgbClr val="FFFFFF">
                <a:alpha val="20000"/>
              </a:srgbClr>
            </a:solidFill>
            <a:miter/>
          </a:ln>
        </p:spPr>
        <p:txBody>
          <a:bodyPr lIns="38276" tIns="38278" rIns="38276" bIns="38278"/>
          <a:lstStyle/>
          <a:p>
            <a:pPr defTabSz="765558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10" name="Diamond 25"/>
          <p:cNvSpPr/>
          <p:nvPr/>
        </p:nvSpPr>
        <p:spPr>
          <a:xfrm>
            <a:off x="2807786" y="-3332329"/>
            <a:ext cx="3510001" cy="4320001"/>
          </a:xfrm>
          <a:prstGeom prst="diamond">
            <a:avLst/>
          </a:prstGeom>
          <a:ln w="50800">
            <a:solidFill>
              <a:schemeClr val="accent2"/>
            </a:solidFill>
            <a:miter/>
          </a:ln>
        </p:spPr>
        <p:txBody>
          <a:bodyPr lIns="38276" tIns="38278" rIns="38276" bIns="38278" anchor="ctr"/>
          <a:lstStyle/>
          <a:p>
            <a:pPr algn="ctr" defTabSz="765558" hangingPunct="0">
              <a:defRPr>
                <a:solidFill>
                  <a:srgbClr val="FFFFFF"/>
                </a:solidFill>
              </a:defRPr>
            </a:pPr>
            <a:endParaRPr sz="15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611" name="TextBox 26"/>
          <p:cNvSpPr txBox="1"/>
          <p:nvPr/>
        </p:nvSpPr>
        <p:spPr>
          <a:xfrm>
            <a:off x="2413673" y="1063012"/>
            <a:ext cx="4371709" cy="1062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276" tIns="38278" rIns="38276" bIns="38278">
            <a:spAutoFit/>
          </a:bodyPr>
          <a:lstStyle>
            <a:lvl1pPr algn="ctr">
              <a:defRPr sz="3200" spc="20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5558" hangingPunct="0"/>
            <a:r>
              <a:rPr kern="0"/>
              <a:t>ESTRUCTURA DE LA PRUEBA</a:t>
            </a:r>
          </a:p>
        </p:txBody>
      </p:sp>
      <p:sp>
        <p:nvSpPr>
          <p:cNvPr id="612" name="TextBox 27"/>
          <p:cNvSpPr txBox="1"/>
          <p:nvPr/>
        </p:nvSpPr>
        <p:spPr>
          <a:xfrm>
            <a:off x="1876583" y="1876680"/>
            <a:ext cx="5390841" cy="5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276" tIns="38278" rIns="38276" bIns="38278">
            <a:spAutoFit/>
          </a:bodyPr>
          <a:lstStyle>
            <a:lvl1pPr algn="ctr">
              <a:lnSpc>
                <a:spcPct val="130000"/>
              </a:lnSpc>
              <a:defRPr sz="2500" b="1">
                <a:solidFill>
                  <a:srgbClr val="FFFFFF"/>
                </a:solidFill>
              </a:defRPr>
            </a:lvl1pPr>
          </a:lstStyle>
          <a:p>
            <a:pPr defTabSz="765558" hangingPunct="0"/>
            <a:r>
              <a:rPr kern="0">
                <a:latin typeface="Source Sans Pro"/>
                <a:ea typeface="MS PGothic" pitchFamily="34" charset="-128"/>
                <a:sym typeface="Source Sans Pro"/>
              </a:rPr>
              <a:t>FASE DE ACCESO</a:t>
            </a:r>
          </a:p>
        </p:txBody>
      </p:sp>
      <p:grpSp>
        <p:nvGrpSpPr>
          <p:cNvPr id="615" name="Group 31"/>
          <p:cNvGrpSpPr/>
          <p:nvPr/>
        </p:nvGrpSpPr>
        <p:grpSpPr>
          <a:xfrm>
            <a:off x="8519983" y="471823"/>
            <a:ext cx="196718" cy="263189"/>
            <a:chOff x="0" y="0"/>
            <a:chExt cx="262289" cy="263187"/>
          </a:xfrm>
        </p:grpSpPr>
        <p:sp>
          <p:nvSpPr>
            <p:cNvPr id="613" name="Straight Connector 32"/>
            <p:cNvSpPr/>
            <p:nvPr/>
          </p:nvSpPr>
          <p:spPr>
            <a:xfrm flipH="1">
              <a:off x="-1" y="8629"/>
              <a:ext cx="254560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65558" hangingPunct="0"/>
              <a:endParaRPr sz="1500"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  <p:sp>
          <p:nvSpPr>
            <p:cNvPr id="614" name="Straight Connector 33"/>
            <p:cNvSpPr/>
            <p:nvPr/>
          </p:nvSpPr>
          <p:spPr>
            <a:xfrm flipH="1" flipV="1">
              <a:off x="7731" y="0"/>
              <a:ext cx="254559" cy="254559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65558" hangingPunct="0"/>
              <a:endParaRPr sz="1500"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</p:grpSp>
      <p:sp>
        <p:nvSpPr>
          <p:cNvPr id="616" name="TextBox 6"/>
          <p:cNvSpPr txBox="1"/>
          <p:nvPr/>
        </p:nvSpPr>
        <p:spPr>
          <a:xfrm>
            <a:off x="357024" y="6360473"/>
            <a:ext cx="3631606" cy="354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76" tIns="38278" rIns="38276" bIns="38278">
            <a:spAutoFit/>
          </a:bodyPr>
          <a:lstStyle/>
          <a:p>
            <a:pPr defTabSz="765558" hangingPunct="0">
              <a:defRPr sz="1100" spc="366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900" kern="0" spc="307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5558" hangingPunct="0">
              <a:defRPr sz="1100" spc="366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900" kern="0" spc="307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617" name="TextBox 7"/>
          <p:cNvSpPr txBox="1"/>
          <p:nvPr/>
        </p:nvSpPr>
        <p:spPr>
          <a:xfrm>
            <a:off x="7942744" y="6406892"/>
            <a:ext cx="800254" cy="246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276" tIns="38278" rIns="38276" bIns="38278">
            <a:spAutoFit/>
          </a:bodyPr>
          <a:lstStyle>
            <a:lvl1pPr>
              <a:defRPr sz="1100" spc="400">
                <a:solidFill>
                  <a:srgbClr val="FFFFFF"/>
                </a:solidFill>
                <a:hlinkClick r:id="rId4"/>
              </a:defRPr>
            </a:lvl1pPr>
          </a:lstStyle>
          <a:p>
            <a:pPr defTabSz="765558" hangingPunct="0"/>
            <a:r>
              <a:rPr kern="0"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pic>
        <p:nvPicPr>
          <p:cNvPr id="618" name="Logo-40-Aniversario-UCA-Color.png" descr="Logo-40-Aniversario-UCA-Colo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64930" y="130211"/>
            <a:ext cx="1862662" cy="4960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8722913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7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" grpId="0" animBg="1" advAuto="0"/>
      <p:bldP spid="596" grpId="0" animBg="1" advAuto="0"/>
      <p:bldP spid="599" grpId="0" animBg="1" advAuto="0"/>
      <p:bldP spid="602" grpId="0" animBg="1" advAuto="0"/>
      <p:bldP spid="606" grpId="0" animBg="1" advAuto="0"/>
      <p:bldP spid="607" grpId="0" animBg="1" advAuto="0"/>
      <p:bldP spid="608" grpId="0" animBg="1" advAuto="0"/>
      <p:bldP spid="609" grpId="0" animBg="1" advAuto="0"/>
      <p:bldP spid="610" grpId="0" animBg="1" advAuto="0"/>
      <p:bldP spid="611" grpId="0" animBg="1" advAuto="0"/>
      <p:bldP spid="612" grpId="0" animBg="1" advAuto="0"/>
      <p:bldP spid="61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5777" y="6433564"/>
            <a:ext cx="205631" cy="2158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17</a:t>
            </a:fld>
            <a:endParaRPr>
              <a:solidFill>
                <a:srgbClr val="2B2B2B"/>
              </a:solidFill>
            </a:endParaRPr>
          </a:p>
        </p:txBody>
      </p:sp>
      <p:graphicFrame>
        <p:nvGraphicFramePr>
          <p:cNvPr id="642" name="Table 1"/>
          <p:cNvGraphicFramePr/>
          <p:nvPr/>
        </p:nvGraphicFramePr>
        <p:xfrm>
          <a:off x="571784" y="1769051"/>
          <a:ext cx="7848687" cy="4816616"/>
        </p:xfrm>
        <a:graphic>
          <a:graphicData uri="http://schemas.openxmlformats.org/drawingml/2006/table">
            <a:tbl>
              <a:tblPr/>
              <a:tblGrid>
                <a:gridCol w="2616229"/>
                <a:gridCol w="2616229"/>
                <a:gridCol w="2616229"/>
              </a:tblGrid>
              <a:tr h="6027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FFFFFF"/>
                          </a:solidFill>
                          <a:sym typeface="Source Sans Pro"/>
                        </a:rPr>
                        <a:t>LATÍN II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FFFFFF"/>
                          </a:solidFill>
                          <a:sym typeface="Source Sans Pro"/>
                        </a:rPr>
                        <a:t>MATEMÁTICAS II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FFFFFF"/>
                          </a:solidFill>
                          <a:sym typeface="Source Sans Pro"/>
                        </a:rPr>
                        <a:t>FUNDAMENTOS DEL ARTE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3"/>
                    </a:solidFill>
                  </a:tcPr>
                </a:tc>
              </a:tr>
              <a:tr h="6027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>
                          <a:solidFill>
                            <a:srgbClr val="FFFFFF"/>
                          </a:solidFill>
                          <a:sym typeface="Source Sans Pro"/>
                        </a:rPr>
                        <a:t>MATEMÁTICAS CC.SS. II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DIBUJO TÉCNICO II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ARTES ESCÉNICAS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ECONOMÍA DE LA EMPRESA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FÍSICA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CULTURA AUDIOVISUAL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GEOGRAFÍA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GEOLOGÍA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DISEÑO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GRIEGO II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BIOLOGÍA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HISTORIA DE LA MÚSICA Y DE LA DANZA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HISTORIA DEL ARTE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QUÍMICA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sz="1400"/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HISTORIA DE LA FILOSOFÍA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sz="1400"/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sz="1400"/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601852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B2B2B"/>
                          </a:solidFill>
                          <a:sym typeface="Source Sans Pro"/>
                        </a:rPr>
                        <a:t>SEGUNDA LENGUA EXTRANJERA</a:t>
                      </a:r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sz="1400"/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ym typeface="Source Sans Pro"/>
                        </a:defRPr>
                      </a:pPr>
                      <a:endParaRPr sz="1400"/>
                    </a:p>
                  </a:txBody>
                  <a:tcPr marL="17145" marR="17145" marT="22860" marB="22860" anchor="ctr" horzOverflow="overflow">
                    <a:lnL>
                      <a:solidFill>
                        <a:srgbClr val="BFBFBF"/>
                      </a:solidFill>
                    </a:lnL>
                    <a:lnR>
                      <a:solidFill>
                        <a:srgbClr val="BFBFBF"/>
                      </a:solidFill>
                    </a:lnR>
                    <a:lnT>
                      <a:solidFill>
                        <a:srgbClr val="BFBFBF"/>
                      </a:solidFill>
                    </a:lnT>
                    <a:lnB>
                      <a:solidFill>
                        <a:srgbClr val="BFBFB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43" name="TextBox 2"/>
          <p:cNvSpPr txBox="1"/>
          <p:nvPr/>
        </p:nvSpPr>
        <p:spPr>
          <a:xfrm>
            <a:off x="2550739" y="1348329"/>
            <a:ext cx="4042555" cy="415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09" tIns="38311" rIns="38309" bIns="38311">
            <a:spAutoFit/>
          </a:bodyPr>
          <a:lstStyle>
            <a:lvl1pPr algn="ctr">
              <a:defRPr sz="2200" b="1" spc="660">
                <a:solidFill>
                  <a:srgbClr val="222222">
                    <a:alpha val="50000"/>
                  </a:srgbClr>
                </a:solidFill>
              </a:defRPr>
            </a:lvl1pPr>
          </a:lstStyle>
          <a:p>
            <a:pPr defTabSz="766225" hangingPunct="0"/>
            <a:r>
              <a:rPr kern="0">
                <a:latin typeface="Source Sans Pro"/>
                <a:ea typeface="MS PGothic" pitchFamily="34" charset="-128"/>
                <a:sym typeface="Source Sans Pro"/>
              </a:rPr>
              <a:t>Máximo 4 materias</a:t>
            </a:r>
          </a:p>
        </p:txBody>
      </p:sp>
      <p:sp>
        <p:nvSpPr>
          <p:cNvPr id="644" name="Title 1"/>
          <p:cNvSpPr txBox="1"/>
          <p:nvPr/>
        </p:nvSpPr>
        <p:spPr>
          <a:xfrm>
            <a:off x="662957" y="735839"/>
            <a:ext cx="7818121" cy="63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09" tIns="38311" rIns="38309" bIns="38311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>
                <a:solidFill>
                  <a:srgbClr val="2B2B2B"/>
                </a:solidFill>
              </a:rPr>
              <a:t>Fase de admisión</a:t>
            </a:r>
          </a:p>
        </p:txBody>
      </p:sp>
      <p:pic>
        <p:nvPicPr>
          <p:cNvPr id="645" name="Logo-40-Aniversario-UCA-Color.png" descr="Logo-40-Aniversario-UCA-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930" y="130211"/>
            <a:ext cx="1862662" cy="4960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63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5777" y="6433564"/>
            <a:ext cx="205631" cy="2158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18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648" name="TextBox 28"/>
          <p:cNvSpPr txBox="1"/>
          <p:nvPr/>
        </p:nvSpPr>
        <p:spPr>
          <a:xfrm>
            <a:off x="426503" y="633406"/>
            <a:ext cx="2188761" cy="20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09" tIns="38311" rIns="38309" bIns="38311">
            <a:spAutoFit/>
          </a:bodyPr>
          <a:lstStyle>
            <a:lvl1pPr>
              <a:defRPr sz="3200" spc="2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>
                <a:solidFill>
                  <a:srgbClr val="2B2B2B"/>
                </a:solidFill>
              </a:rPr>
              <a:t>Fórmula de Cálculo de nota</a:t>
            </a:r>
          </a:p>
        </p:txBody>
      </p:sp>
      <p:sp>
        <p:nvSpPr>
          <p:cNvPr id="649" name="TextBox 6"/>
          <p:cNvSpPr txBox="1"/>
          <p:nvPr/>
        </p:nvSpPr>
        <p:spPr>
          <a:xfrm>
            <a:off x="357024" y="6360484"/>
            <a:ext cx="3631673" cy="35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09" tIns="38311" rIns="38309" bIns="38311">
            <a:spAutoFit/>
          </a:bodyPr>
          <a:lstStyle/>
          <a:p>
            <a:pPr defTabSz="766225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900" kern="0" spc="30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225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900" kern="0" spc="30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650" name="TextBox 7"/>
          <p:cNvSpPr txBox="1"/>
          <p:nvPr/>
        </p:nvSpPr>
        <p:spPr>
          <a:xfrm>
            <a:off x="7942740" y="6406884"/>
            <a:ext cx="800321" cy="24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09" tIns="38311" rIns="38309" bIns="38311">
            <a:spAutoFit/>
          </a:bodyPr>
          <a:lstStyle>
            <a:lvl1pPr>
              <a:defRPr sz="1100" spc="400">
                <a:hlinkClick r:id="rId2"/>
              </a:defRPr>
            </a:lvl1pPr>
          </a:lstStyle>
          <a:p>
            <a:pPr defTabSz="766225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  <p:grpSp>
        <p:nvGrpSpPr>
          <p:cNvPr id="674" name="Grupo"/>
          <p:cNvGrpSpPr/>
          <p:nvPr/>
        </p:nvGrpSpPr>
        <p:grpSpPr>
          <a:xfrm>
            <a:off x="3595563" y="916411"/>
            <a:ext cx="4543410" cy="2152175"/>
            <a:chOff x="0" y="0"/>
            <a:chExt cx="6057879" cy="2152173"/>
          </a:xfrm>
        </p:grpSpPr>
        <p:grpSp>
          <p:nvGrpSpPr>
            <p:cNvPr id="658" name="Group 3"/>
            <p:cNvGrpSpPr/>
            <p:nvPr/>
          </p:nvGrpSpPr>
          <p:grpSpPr>
            <a:xfrm>
              <a:off x="0" y="0"/>
              <a:ext cx="6057880" cy="1683434"/>
              <a:chOff x="0" y="0"/>
              <a:chExt cx="6057879" cy="1683433"/>
            </a:xfrm>
          </p:grpSpPr>
          <p:sp>
            <p:nvSpPr>
              <p:cNvPr id="651" name="Straight Connector 4"/>
              <p:cNvSpPr/>
              <p:nvPr/>
            </p:nvSpPr>
            <p:spPr>
              <a:xfrm>
                <a:off x="62112" y="424636"/>
                <a:ext cx="5973366" cy="1"/>
              </a:xfrm>
              <a:prstGeom prst="line">
                <a:avLst/>
              </a:prstGeom>
              <a:noFill/>
              <a:ln w="38100" cap="flat">
                <a:solidFill>
                  <a:srgbClr val="2B2B2B">
                    <a:alpha val="2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52" name="Straight Connector 5"/>
              <p:cNvSpPr/>
              <p:nvPr/>
            </p:nvSpPr>
            <p:spPr>
              <a:xfrm>
                <a:off x="62111" y="424636"/>
                <a:ext cx="4479221" cy="1"/>
              </a:xfrm>
              <a:prstGeom prst="line">
                <a:avLst/>
              </a:prstGeom>
              <a:noFill/>
              <a:ln w="38100" cap="flat">
                <a:solidFill>
                  <a:srgbClr val="BDECE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53" name="Title 1"/>
              <p:cNvSpPr txBox="1"/>
              <p:nvPr/>
            </p:nvSpPr>
            <p:spPr>
              <a:xfrm>
                <a:off x="0" y="0"/>
                <a:ext cx="3992531" cy="3790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lnSpc>
                    <a:spcPct val="90000"/>
                  </a:lnSpc>
                  <a:defRPr sz="12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kern="0">
                    <a:solidFill>
                      <a:srgbClr val="2B2B2B"/>
                    </a:solidFill>
                  </a:rPr>
                  <a:t>PRUEBA ACCESO</a:t>
                </a:r>
              </a:p>
            </p:txBody>
          </p:sp>
          <p:sp>
            <p:nvSpPr>
              <p:cNvPr id="654" name="Title 1"/>
              <p:cNvSpPr txBox="1"/>
              <p:nvPr/>
            </p:nvSpPr>
            <p:spPr>
              <a:xfrm>
                <a:off x="98218" y="408487"/>
                <a:ext cx="1148888" cy="577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>
                  <a:lnSpc>
                    <a:spcPct val="90000"/>
                  </a:lnSpc>
                  <a:defRPr sz="11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pPr>
                <a:r>
                  <a:rPr sz="900" b="1" kern="0">
                    <a:solidFill>
                      <a:srgbClr val="2B2B2B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rPr>
                  <a:t>Hª España</a:t>
                </a:r>
              </a:p>
              <a:p>
                <a:pPr defTabSz="766225" hangingPunct="0">
                  <a:lnSpc>
                    <a:spcPct val="90000"/>
                  </a:lnSpc>
                  <a:defRPr sz="11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pPr>
                <a:r>
                  <a:rPr sz="900" b="1" kern="0">
                    <a:solidFill>
                      <a:srgbClr val="2B2B2B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rPr>
                  <a:t>Esp. LIt.</a:t>
                </a:r>
              </a:p>
            </p:txBody>
          </p:sp>
          <p:sp>
            <p:nvSpPr>
              <p:cNvPr id="655" name="Title 1"/>
              <p:cNvSpPr txBox="1"/>
              <p:nvPr/>
            </p:nvSpPr>
            <p:spPr>
              <a:xfrm>
                <a:off x="1716908" y="516059"/>
                <a:ext cx="1148888" cy="3619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lnSpc>
                    <a:spcPct val="90000"/>
                  </a:lnSpc>
                  <a:defRPr sz="11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kern="0">
                    <a:solidFill>
                      <a:srgbClr val="2B2B2B"/>
                    </a:solidFill>
                  </a:rPr>
                  <a:t>L.</a:t>
                </a:r>
              </a:p>
            </p:txBody>
          </p:sp>
          <p:sp>
            <p:nvSpPr>
              <p:cNvPr id="656" name="Straight Connector 5"/>
              <p:cNvSpPr/>
              <p:nvPr/>
            </p:nvSpPr>
            <p:spPr>
              <a:xfrm>
                <a:off x="4543335" y="424636"/>
                <a:ext cx="1514545" cy="1"/>
              </a:xfrm>
              <a:prstGeom prst="line">
                <a:avLst/>
              </a:prstGeom>
              <a:noFill/>
              <a:ln w="38100" cap="flat">
                <a:solidFill>
                  <a:srgbClr val="FEBEBC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57" name="Straight Connector 5"/>
              <p:cNvSpPr/>
              <p:nvPr/>
            </p:nvSpPr>
            <p:spPr>
              <a:xfrm>
                <a:off x="40392" y="1683433"/>
                <a:ext cx="5997565" cy="1"/>
              </a:xfrm>
              <a:prstGeom prst="line">
                <a:avLst/>
              </a:prstGeom>
              <a:noFill/>
              <a:ln w="38100" cap="flat">
                <a:solidFill>
                  <a:srgbClr val="937BB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</p:grpSp>
        <p:grpSp>
          <p:nvGrpSpPr>
            <p:cNvPr id="671" name="Group 8"/>
            <p:cNvGrpSpPr/>
            <p:nvPr/>
          </p:nvGrpSpPr>
          <p:grpSpPr>
            <a:xfrm>
              <a:off x="-1" y="365644"/>
              <a:ext cx="6051373" cy="1786530"/>
              <a:chOff x="0" y="0"/>
              <a:chExt cx="6051371" cy="1786529"/>
            </a:xfrm>
          </p:grpSpPr>
          <p:sp>
            <p:nvSpPr>
              <p:cNvPr id="659" name="Title 1"/>
              <p:cNvSpPr txBox="1"/>
              <p:nvPr/>
            </p:nvSpPr>
            <p:spPr>
              <a:xfrm>
                <a:off x="0" y="891896"/>
                <a:ext cx="3973369" cy="3772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lnSpc>
                    <a:spcPct val="90000"/>
                  </a:lnSpc>
                  <a:defRPr sz="12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kern="0">
                    <a:solidFill>
                      <a:srgbClr val="2B2B2B"/>
                    </a:solidFill>
                  </a:rPr>
                  <a:t>PRUEBAS ADMISIÓN</a:t>
                </a:r>
              </a:p>
            </p:txBody>
          </p:sp>
          <p:sp>
            <p:nvSpPr>
              <p:cNvPr id="660" name="Title 1"/>
              <p:cNvSpPr txBox="1"/>
              <p:nvPr/>
            </p:nvSpPr>
            <p:spPr>
              <a:xfrm>
                <a:off x="2137035" y="1426280"/>
                <a:ext cx="2429254" cy="3602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lnSpc>
                    <a:spcPct val="90000"/>
                  </a:lnSpc>
                  <a:defRPr sz="1100" b="1"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kern="0">
                    <a:solidFill>
                      <a:srgbClr val="2B2B2B"/>
                    </a:solidFill>
                  </a:rPr>
                  <a:t>Hasta cuatro materias</a:t>
                </a:r>
              </a:p>
            </p:txBody>
          </p:sp>
          <p:sp>
            <p:nvSpPr>
              <p:cNvPr id="661" name="Línea"/>
              <p:cNvSpPr/>
              <p:nvPr/>
            </p:nvSpPr>
            <p:spPr>
              <a:xfrm flipV="1">
                <a:off x="52898" y="0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2" name="Línea"/>
              <p:cNvSpPr/>
              <p:nvPr/>
            </p:nvSpPr>
            <p:spPr>
              <a:xfrm flipV="1">
                <a:off x="1552516" y="0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3" name="Línea"/>
              <p:cNvSpPr/>
              <p:nvPr/>
            </p:nvSpPr>
            <p:spPr>
              <a:xfrm flipV="1">
                <a:off x="3052135" y="0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4" name="Línea"/>
              <p:cNvSpPr/>
              <p:nvPr/>
            </p:nvSpPr>
            <p:spPr>
              <a:xfrm flipV="1">
                <a:off x="4534760" y="0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5" name="Línea"/>
              <p:cNvSpPr/>
              <p:nvPr/>
            </p:nvSpPr>
            <p:spPr>
              <a:xfrm flipV="1">
                <a:off x="6051371" y="0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6" name="Línea"/>
              <p:cNvSpPr/>
              <p:nvPr/>
            </p:nvSpPr>
            <p:spPr>
              <a:xfrm flipV="1">
                <a:off x="34925" y="1259791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7" name="Línea"/>
              <p:cNvSpPr/>
              <p:nvPr/>
            </p:nvSpPr>
            <p:spPr>
              <a:xfrm flipV="1">
                <a:off x="1534543" y="1259791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8" name="Línea"/>
              <p:cNvSpPr/>
              <p:nvPr/>
            </p:nvSpPr>
            <p:spPr>
              <a:xfrm flipV="1">
                <a:off x="3034162" y="1259791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69" name="Línea"/>
              <p:cNvSpPr/>
              <p:nvPr/>
            </p:nvSpPr>
            <p:spPr>
              <a:xfrm flipV="1">
                <a:off x="4516788" y="1259791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70" name="Línea"/>
              <p:cNvSpPr/>
              <p:nvPr/>
            </p:nvSpPr>
            <p:spPr>
              <a:xfrm flipV="1">
                <a:off x="6033398" y="1259791"/>
                <a:ext cx="1" cy="125154"/>
              </a:xfrm>
              <a:prstGeom prst="line">
                <a:avLst/>
              </a:prstGeom>
              <a:noFill/>
              <a:ln w="25400" cap="flat">
                <a:solidFill>
                  <a:srgbClr val="91919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</p:grpSp>
        <p:sp>
          <p:nvSpPr>
            <p:cNvPr id="672" name="Title 1"/>
            <p:cNvSpPr txBox="1"/>
            <p:nvPr/>
          </p:nvSpPr>
          <p:spPr>
            <a:xfrm>
              <a:off x="3176849" y="467701"/>
              <a:ext cx="1143374" cy="36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ct val="90000"/>
                </a:lnSpc>
                <a:defRPr sz="11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</a:rPr>
                <a:t>L. Extranj.</a:t>
              </a:r>
            </a:p>
          </p:txBody>
        </p:sp>
        <p:sp>
          <p:nvSpPr>
            <p:cNvPr id="673" name="Title 1"/>
            <p:cNvSpPr txBox="1"/>
            <p:nvPr/>
          </p:nvSpPr>
          <p:spPr>
            <a:xfrm>
              <a:off x="4780974" y="481295"/>
              <a:ext cx="1143374" cy="574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66225" hangingPunct="0">
                <a:lnSpc>
                  <a:spcPct val="90000"/>
                </a:lnSpc>
                <a:defRPr sz="11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sz="900" b="1" kern="0">
                  <a:solidFill>
                    <a:srgbClr val="2B2B2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Troncal</a:t>
              </a:r>
            </a:p>
            <a:p>
              <a:pPr defTabSz="766225" hangingPunct="0">
                <a:lnSpc>
                  <a:spcPct val="90000"/>
                </a:lnSpc>
                <a:defRPr sz="11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pPr>
              <a:r>
                <a:rPr sz="900" b="1" kern="0">
                  <a:solidFill>
                    <a:srgbClr val="2B2B2B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rPr>
                <a:t>Modalidad</a:t>
              </a:r>
            </a:p>
          </p:txBody>
        </p:sp>
      </p:grpSp>
      <p:pic>
        <p:nvPicPr>
          <p:cNvPr id="675" name="grafico2.pdf" descr="grafico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64167" y="-942800"/>
            <a:ext cx="3745720" cy="40058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8" name="Group 6"/>
          <p:cNvGrpSpPr/>
          <p:nvPr/>
        </p:nvGrpSpPr>
        <p:grpSpPr>
          <a:xfrm>
            <a:off x="807872" y="5197616"/>
            <a:ext cx="1663036" cy="900398"/>
            <a:chOff x="0" y="0"/>
            <a:chExt cx="2217380" cy="900391"/>
          </a:xfrm>
        </p:grpSpPr>
        <p:sp>
          <p:nvSpPr>
            <p:cNvPr id="676" name="TextBox 51"/>
            <p:cNvSpPr/>
            <p:nvPr/>
          </p:nvSpPr>
          <p:spPr>
            <a:xfrm>
              <a:off x="0" y="364866"/>
              <a:ext cx="2200072" cy="53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pPr defTabSz="766225" hangingPunct="0"/>
              <a:r>
                <a:rPr kern="0">
                  <a:latin typeface="Source Sans Pro"/>
                  <a:ea typeface="MS PGothic" pitchFamily="34" charset="-128"/>
                  <a:sym typeface="Source Sans Pro"/>
                </a:rPr>
                <a:t>Nota Media Bachillerato</a:t>
              </a:r>
            </a:p>
          </p:txBody>
        </p:sp>
        <p:sp>
          <p:nvSpPr>
            <p:cNvPr id="677" name="Title 1"/>
            <p:cNvSpPr/>
            <p:nvPr/>
          </p:nvSpPr>
          <p:spPr>
            <a:xfrm>
              <a:off x="0" y="0"/>
              <a:ext cx="2217380" cy="28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</a:rPr>
                <a:t>NMB</a:t>
              </a:r>
            </a:p>
          </p:txBody>
        </p:sp>
      </p:grpSp>
      <p:grpSp>
        <p:nvGrpSpPr>
          <p:cNvPr id="681" name="Group 7"/>
          <p:cNvGrpSpPr/>
          <p:nvPr/>
        </p:nvGrpSpPr>
        <p:grpSpPr>
          <a:xfrm>
            <a:off x="2410961" y="5195889"/>
            <a:ext cx="1663037" cy="900396"/>
            <a:chOff x="0" y="0"/>
            <a:chExt cx="2217380" cy="900393"/>
          </a:xfrm>
        </p:grpSpPr>
        <p:sp>
          <p:nvSpPr>
            <p:cNvPr id="679" name="TextBox 53"/>
            <p:cNvSpPr/>
            <p:nvPr/>
          </p:nvSpPr>
          <p:spPr>
            <a:xfrm>
              <a:off x="0" y="364866"/>
              <a:ext cx="2200072" cy="53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pPr defTabSz="766225" hangingPunct="0"/>
              <a:r>
                <a:rPr kern="0">
                  <a:latin typeface="Source Sans Pro"/>
                  <a:ea typeface="MS PGothic" pitchFamily="34" charset="-128"/>
                  <a:sym typeface="Source Sans Pro"/>
                </a:rPr>
                <a:t>Calificación de la Prueba</a:t>
              </a:r>
            </a:p>
          </p:txBody>
        </p:sp>
        <p:sp>
          <p:nvSpPr>
            <p:cNvPr id="680" name="Title 1"/>
            <p:cNvSpPr/>
            <p:nvPr/>
          </p:nvSpPr>
          <p:spPr>
            <a:xfrm>
              <a:off x="0" y="0"/>
              <a:ext cx="2217380" cy="28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</a:rPr>
                <a:t>PEvAU</a:t>
              </a:r>
            </a:p>
          </p:txBody>
        </p:sp>
      </p:grpSp>
      <p:grpSp>
        <p:nvGrpSpPr>
          <p:cNvPr id="684" name="Group 8"/>
          <p:cNvGrpSpPr/>
          <p:nvPr/>
        </p:nvGrpSpPr>
        <p:grpSpPr>
          <a:xfrm>
            <a:off x="4055435" y="5208586"/>
            <a:ext cx="2294667" cy="1995692"/>
            <a:chOff x="0" y="0"/>
            <a:chExt cx="3059554" cy="1995686"/>
          </a:xfrm>
        </p:grpSpPr>
        <p:sp>
          <p:nvSpPr>
            <p:cNvPr id="682" name="TextBox 55"/>
            <p:cNvSpPr/>
            <p:nvPr/>
          </p:nvSpPr>
          <p:spPr>
            <a:xfrm>
              <a:off x="0" y="352166"/>
              <a:ext cx="3059554" cy="164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pPr defTabSz="766225" hangingPunct="0"/>
              <a:r>
                <a:rPr kern="0">
                  <a:latin typeface="Source Sans Pro"/>
                  <a:ea typeface="MS PGothic" pitchFamily="34" charset="-128"/>
                  <a:sym typeface="Source Sans Pro"/>
                </a:rPr>
                <a:t>Las calificaciones de dos materias con más de 5 puntos que con sus parámetros de la mejor nota de admisión (puede ser la materia troncal de modalidad si tiene una nota &gt;=5)</a:t>
              </a:r>
            </a:p>
          </p:txBody>
        </p:sp>
        <p:sp>
          <p:nvSpPr>
            <p:cNvPr id="683" name="Title 1"/>
            <p:cNvSpPr/>
            <p:nvPr/>
          </p:nvSpPr>
          <p:spPr>
            <a:xfrm>
              <a:off x="0" y="0"/>
              <a:ext cx="2974270" cy="28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</a:rPr>
                <a:t>CM1 y CM2</a:t>
              </a:r>
            </a:p>
          </p:txBody>
        </p:sp>
      </p:grpSp>
      <p:grpSp>
        <p:nvGrpSpPr>
          <p:cNvPr id="687" name="Group 9"/>
          <p:cNvGrpSpPr/>
          <p:nvPr/>
        </p:nvGrpSpPr>
        <p:grpSpPr>
          <a:xfrm>
            <a:off x="6493467" y="5195886"/>
            <a:ext cx="1663036" cy="1121994"/>
            <a:chOff x="0" y="0"/>
            <a:chExt cx="2217380" cy="1121992"/>
          </a:xfrm>
        </p:grpSpPr>
        <p:sp>
          <p:nvSpPr>
            <p:cNvPr id="685" name="TextBox 57"/>
            <p:cNvSpPr txBox="1"/>
            <p:nvPr/>
          </p:nvSpPr>
          <p:spPr>
            <a:xfrm>
              <a:off x="0" y="364866"/>
              <a:ext cx="2200072" cy="7571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0000"/>
                </a:lnSpc>
                <a:defRPr sz="1200">
                  <a:solidFill>
                    <a:srgbClr val="2B2B2B">
                      <a:alpha val="60000"/>
                    </a:srgbClr>
                  </a:solidFill>
                </a:defRPr>
              </a:lvl1pPr>
            </a:lstStyle>
            <a:p>
              <a:pPr defTabSz="766225" hangingPunct="0"/>
              <a:r>
                <a:rPr kern="0">
                  <a:latin typeface="Source Sans Pro"/>
                  <a:ea typeface="MS PGothic" pitchFamily="34" charset="-128"/>
                  <a:sym typeface="Source Sans Pro"/>
                </a:rPr>
                <a:t>Parámetros de ponderación con valores entre 0 y 0,2</a:t>
              </a:r>
            </a:p>
          </p:txBody>
        </p:sp>
        <p:sp>
          <p:nvSpPr>
            <p:cNvPr id="686" name="Title 1"/>
            <p:cNvSpPr txBox="1"/>
            <p:nvPr/>
          </p:nvSpPr>
          <p:spPr>
            <a:xfrm>
              <a:off x="0" y="0"/>
              <a:ext cx="2217380" cy="286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</a:rPr>
                <a:t>a y b</a:t>
              </a:r>
            </a:p>
          </p:txBody>
        </p:sp>
      </p:grpSp>
      <p:grpSp>
        <p:nvGrpSpPr>
          <p:cNvPr id="712" name="Grupo"/>
          <p:cNvGrpSpPr/>
          <p:nvPr/>
        </p:nvGrpSpPr>
        <p:grpSpPr>
          <a:xfrm>
            <a:off x="1386228" y="3244719"/>
            <a:ext cx="6885144" cy="1762488"/>
            <a:chOff x="0" y="0"/>
            <a:chExt cx="9180191" cy="1762486"/>
          </a:xfrm>
        </p:grpSpPr>
        <p:grpSp>
          <p:nvGrpSpPr>
            <p:cNvPr id="707" name="Grupo"/>
            <p:cNvGrpSpPr/>
            <p:nvPr/>
          </p:nvGrpSpPr>
          <p:grpSpPr>
            <a:xfrm>
              <a:off x="0" y="0"/>
              <a:ext cx="9180191" cy="1762486"/>
              <a:chOff x="0" y="0"/>
              <a:chExt cx="9180190" cy="1762485"/>
            </a:xfrm>
          </p:grpSpPr>
          <p:sp>
            <p:nvSpPr>
              <p:cNvPr id="688" name="Shape 433"/>
              <p:cNvSpPr/>
              <p:nvPr/>
            </p:nvSpPr>
            <p:spPr>
              <a:xfrm rot="10800000">
                <a:off x="6316371" y="1307311"/>
                <a:ext cx="1137759" cy="365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8" extrusionOk="0">
                    <a:moveTo>
                      <a:pt x="0" y="19886"/>
                    </a:moveTo>
                    <a:cubicBezTo>
                      <a:pt x="2048" y="7826"/>
                      <a:pt x="6072" y="195"/>
                      <a:pt x="10484" y="4"/>
                    </a:cubicBezTo>
                    <a:cubicBezTo>
                      <a:pt x="15228" y="-202"/>
                      <a:pt x="19574" y="8162"/>
                      <a:pt x="21600" y="21398"/>
                    </a:cubicBezTo>
                  </a:path>
                </a:pathLst>
              </a:custGeom>
              <a:noFill/>
              <a:ln w="381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89" name="Shape 434"/>
              <p:cNvSpPr/>
              <p:nvPr/>
            </p:nvSpPr>
            <p:spPr>
              <a:xfrm>
                <a:off x="4613120" y="-1"/>
                <a:ext cx="1137760" cy="365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8" extrusionOk="0">
                    <a:moveTo>
                      <a:pt x="0" y="19886"/>
                    </a:moveTo>
                    <a:cubicBezTo>
                      <a:pt x="2048" y="7826"/>
                      <a:pt x="6072" y="195"/>
                      <a:pt x="10484" y="4"/>
                    </a:cubicBezTo>
                    <a:cubicBezTo>
                      <a:pt x="15228" y="-202"/>
                      <a:pt x="19574" y="8162"/>
                      <a:pt x="21600" y="21398"/>
                    </a:cubicBezTo>
                  </a:path>
                </a:pathLst>
              </a:custGeom>
              <a:noFill/>
              <a:ln w="381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90" name="Shape 435"/>
              <p:cNvSpPr/>
              <p:nvPr/>
            </p:nvSpPr>
            <p:spPr>
              <a:xfrm rot="10800000">
                <a:off x="2927849" y="1397187"/>
                <a:ext cx="1137759" cy="365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8" extrusionOk="0">
                    <a:moveTo>
                      <a:pt x="0" y="19886"/>
                    </a:moveTo>
                    <a:cubicBezTo>
                      <a:pt x="2048" y="7826"/>
                      <a:pt x="6072" y="195"/>
                      <a:pt x="10484" y="4"/>
                    </a:cubicBezTo>
                    <a:cubicBezTo>
                      <a:pt x="15228" y="-202"/>
                      <a:pt x="19574" y="8162"/>
                      <a:pt x="21600" y="21398"/>
                    </a:cubicBezTo>
                  </a:path>
                </a:pathLst>
              </a:custGeom>
              <a:noFill/>
              <a:ln w="381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sp>
            <p:nvSpPr>
              <p:cNvPr id="691" name="Shape 436"/>
              <p:cNvSpPr/>
              <p:nvPr/>
            </p:nvSpPr>
            <p:spPr>
              <a:xfrm>
                <a:off x="1162048" y="-1"/>
                <a:ext cx="1137759" cy="365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8" extrusionOk="0">
                    <a:moveTo>
                      <a:pt x="0" y="19886"/>
                    </a:moveTo>
                    <a:cubicBezTo>
                      <a:pt x="2048" y="7826"/>
                      <a:pt x="6072" y="195"/>
                      <a:pt x="10484" y="4"/>
                    </a:cubicBezTo>
                    <a:cubicBezTo>
                      <a:pt x="15228" y="-202"/>
                      <a:pt x="19574" y="8162"/>
                      <a:pt x="21600" y="21398"/>
                    </a:cubicBezTo>
                  </a:path>
                </a:pathLst>
              </a:custGeom>
              <a:noFill/>
              <a:ln w="381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66225" hangingPunct="0"/>
                <a:endParaRPr sz="1500"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endParaRPr>
              </a:p>
            </p:txBody>
          </p:sp>
          <p:grpSp>
            <p:nvGrpSpPr>
              <p:cNvPr id="694" name="Group 4"/>
              <p:cNvGrpSpPr/>
              <p:nvPr/>
            </p:nvGrpSpPr>
            <p:grpSpPr>
              <a:xfrm>
                <a:off x="5198375" y="47980"/>
                <a:ext cx="1639070" cy="1639070"/>
                <a:chOff x="0" y="0"/>
                <a:chExt cx="1639068" cy="1639068"/>
              </a:xfrm>
            </p:grpSpPr>
            <p:sp>
              <p:nvSpPr>
                <p:cNvPr id="692" name="Shape 443"/>
                <p:cNvSpPr/>
                <p:nvPr/>
              </p:nvSpPr>
              <p:spPr>
                <a:xfrm rot="20246332">
                  <a:off x="192566" y="192566"/>
                  <a:ext cx="1253937" cy="1253937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766225" hangingPunct="0"/>
                  <a:endParaRPr sz="1500" kern="0">
                    <a:solidFill>
                      <a:srgbClr val="2B2B2B"/>
                    </a:solidFill>
                    <a:latin typeface="Source Sans Pro"/>
                    <a:ea typeface="MS PGothic" pitchFamily="34" charset="-128"/>
                    <a:sym typeface="Source Sans Pro"/>
                  </a:endParaRPr>
                </a:p>
              </p:txBody>
            </p:sp>
            <p:sp>
              <p:nvSpPr>
                <p:cNvPr id="693" name="Shape 445"/>
                <p:cNvSpPr txBox="1"/>
                <p:nvPr/>
              </p:nvSpPr>
              <p:spPr>
                <a:xfrm>
                  <a:off x="303454" y="493291"/>
                  <a:ext cx="1032161" cy="6524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1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lvl1pPr>
                </a:lstStyle>
                <a:p>
                  <a:pPr defTabSz="766225" hangingPunct="0"/>
                  <a:r>
                    <a:rPr kern="0"/>
                    <a:t>a* CM1</a:t>
                  </a:r>
                </a:p>
              </p:txBody>
            </p:sp>
          </p:grpSp>
          <p:grpSp>
            <p:nvGrpSpPr>
              <p:cNvPr id="697" name="Group 2"/>
              <p:cNvGrpSpPr/>
              <p:nvPr/>
            </p:nvGrpSpPr>
            <p:grpSpPr>
              <a:xfrm>
                <a:off x="1713841" y="9797"/>
                <a:ext cx="1715437" cy="1715436"/>
                <a:chOff x="0" y="0"/>
                <a:chExt cx="1715435" cy="1715435"/>
              </a:xfrm>
            </p:grpSpPr>
            <p:sp>
              <p:nvSpPr>
                <p:cNvPr id="695" name="Shape 441"/>
                <p:cNvSpPr/>
                <p:nvPr/>
              </p:nvSpPr>
              <p:spPr>
                <a:xfrm rot="19780869">
                  <a:off x="230749" y="230749"/>
                  <a:ext cx="1253937" cy="1253937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766225" hangingPunct="0"/>
                  <a:endParaRPr sz="1500" kern="0">
                    <a:solidFill>
                      <a:srgbClr val="2B2B2B"/>
                    </a:solidFill>
                    <a:latin typeface="Source Sans Pro"/>
                    <a:ea typeface="MS PGothic" pitchFamily="34" charset="-128"/>
                    <a:sym typeface="Source Sans Pro"/>
                  </a:endParaRPr>
                </a:p>
              </p:txBody>
            </p:sp>
            <p:sp>
              <p:nvSpPr>
                <p:cNvPr id="696" name="Shape 446"/>
                <p:cNvSpPr txBox="1"/>
                <p:nvPr/>
              </p:nvSpPr>
              <p:spPr>
                <a:xfrm>
                  <a:off x="211451" y="488228"/>
                  <a:ext cx="1292533" cy="7389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766225" hangingPunct="0">
                    <a:defRPr sz="22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1500" kern="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0,6*</a:t>
                  </a:r>
                </a:p>
                <a:p>
                  <a:pPr algn="ctr" defTabSz="766225" hangingPunct="0">
                    <a:defRPr sz="22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1500" kern="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NMB</a:t>
                  </a:r>
                </a:p>
              </p:txBody>
            </p:sp>
          </p:grpSp>
          <p:grpSp>
            <p:nvGrpSpPr>
              <p:cNvPr id="700" name="Group 5"/>
              <p:cNvGrpSpPr/>
              <p:nvPr/>
            </p:nvGrpSpPr>
            <p:grpSpPr>
              <a:xfrm>
                <a:off x="6959492" y="91786"/>
                <a:ext cx="2220699" cy="1551459"/>
                <a:chOff x="0" y="0"/>
                <a:chExt cx="2220698" cy="1551457"/>
              </a:xfrm>
            </p:grpSpPr>
            <p:sp>
              <p:nvSpPr>
                <p:cNvPr id="698" name="Shape 444"/>
                <p:cNvSpPr/>
                <p:nvPr/>
              </p:nvSpPr>
              <p:spPr>
                <a:xfrm rot="961862">
                  <a:off x="148760" y="148760"/>
                  <a:ext cx="1253937" cy="1253937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766225" hangingPunct="0"/>
                  <a:endParaRPr sz="1500" kern="0">
                    <a:solidFill>
                      <a:srgbClr val="2B2B2B"/>
                    </a:solidFill>
                    <a:latin typeface="Source Sans Pro"/>
                    <a:ea typeface="MS PGothic" pitchFamily="34" charset="-128"/>
                    <a:sym typeface="Source Sans Pro"/>
                  </a:endParaRPr>
                </a:p>
              </p:txBody>
            </p:sp>
            <p:sp>
              <p:nvSpPr>
                <p:cNvPr id="699" name="Shape 447"/>
                <p:cNvSpPr txBox="1"/>
                <p:nvPr/>
              </p:nvSpPr>
              <p:spPr>
                <a:xfrm>
                  <a:off x="227612" y="607210"/>
                  <a:ext cx="1993087" cy="3370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25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lvl1pPr>
                </a:lstStyle>
                <a:p>
                  <a:pPr defTabSz="766225" hangingPunct="0"/>
                  <a:r>
                    <a:rPr kern="0"/>
                    <a:t>b* CM2</a:t>
                  </a:r>
                </a:p>
              </p:txBody>
            </p:sp>
          </p:grpSp>
          <p:grpSp>
            <p:nvGrpSpPr>
              <p:cNvPr id="703" name="Group 3"/>
              <p:cNvGrpSpPr/>
              <p:nvPr/>
            </p:nvGrpSpPr>
            <p:grpSpPr>
              <a:xfrm>
                <a:off x="3560674" y="120100"/>
                <a:ext cx="1494831" cy="1494830"/>
                <a:chOff x="0" y="0"/>
                <a:chExt cx="1494829" cy="1494829"/>
              </a:xfrm>
            </p:grpSpPr>
            <p:sp>
              <p:nvSpPr>
                <p:cNvPr id="701" name="Shape 442"/>
                <p:cNvSpPr/>
                <p:nvPr/>
              </p:nvSpPr>
              <p:spPr>
                <a:xfrm rot="747171">
                  <a:off x="120446" y="120446"/>
                  <a:ext cx="1253937" cy="1253937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766225" hangingPunct="0"/>
                  <a:endParaRPr sz="1500" kern="0">
                    <a:solidFill>
                      <a:srgbClr val="2B2B2B"/>
                    </a:solidFill>
                    <a:latin typeface="Source Sans Pro"/>
                    <a:ea typeface="MS PGothic" pitchFamily="34" charset="-128"/>
                    <a:sym typeface="Source Sans Pro"/>
                  </a:endParaRPr>
                </a:p>
              </p:txBody>
            </p:sp>
            <p:sp>
              <p:nvSpPr>
                <p:cNvPr id="702" name="Shape 448"/>
                <p:cNvSpPr txBox="1"/>
                <p:nvPr/>
              </p:nvSpPr>
              <p:spPr>
                <a:xfrm>
                  <a:off x="59602" y="184624"/>
                  <a:ext cx="1375625" cy="11255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766225" hangingPunct="0">
                    <a:defRPr sz="23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1900" kern="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0,4*</a:t>
                  </a:r>
                </a:p>
                <a:p>
                  <a:pPr algn="ctr" defTabSz="766225" hangingPunct="0">
                    <a:defRPr sz="23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1900" kern="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PEvAU</a:t>
                  </a:r>
                </a:p>
              </p:txBody>
            </p:sp>
          </p:grpSp>
          <p:grpSp>
            <p:nvGrpSpPr>
              <p:cNvPr id="706" name="Group 1"/>
              <p:cNvGrpSpPr/>
              <p:nvPr/>
            </p:nvGrpSpPr>
            <p:grpSpPr>
              <a:xfrm>
                <a:off x="0" y="29884"/>
                <a:ext cx="1675262" cy="1675262"/>
                <a:chOff x="0" y="0"/>
                <a:chExt cx="1675261" cy="1675261"/>
              </a:xfrm>
            </p:grpSpPr>
            <p:sp>
              <p:nvSpPr>
                <p:cNvPr id="704" name="Shape 440"/>
                <p:cNvSpPr/>
                <p:nvPr/>
              </p:nvSpPr>
              <p:spPr>
                <a:xfrm rot="1551354">
                  <a:off x="210663" y="210663"/>
                  <a:ext cx="1253936" cy="1253936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766225" hangingPunct="0"/>
                  <a:endParaRPr sz="1500" kern="0">
                    <a:solidFill>
                      <a:srgbClr val="2B2B2B"/>
                    </a:solidFill>
                    <a:latin typeface="Source Sans Pro"/>
                    <a:ea typeface="MS PGothic" pitchFamily="34" charset="-128"/>
                    <a:sym typeface="Source Sans Pro"/>
                  </a:endParaRPr>
                </a:p>
              </p:txBody>
            </p:sp>
            <p:sp>
              <p:nvSpPr>
                <p:cNvPr id="705" name="Shape 449"/>
                <p:cNvSpPr txBox="1"/>
                <p:nvPr/>
              </p:nvSpPr>
              <p:spPr>
                <a:xfrm>
                  <a:off x="218156" y="414908"/>
                  <a:ext cx="1061149" cy="84544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766225" hangingPunct="0">
                    <a:defRPr sz="20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1700" kern="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Nota</a:t>
                  </a:r>
                </a:p>
                <a:p>
                  <a:pPr algn="ctr" defTabSz="766225" hangingPunct="0">
                    <a:defRPr sz="200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defRPr>
                  </a:pPr>
                  <a:r>
                    <a:rPr sz="1700" kern="0">
                      <a:solidFill>
                        <a:srgbClr val="FFFFFF"/>
                      </a:solidFill>
                      <a:latin typeface="linea-basic-10"/>
                      <a:ea typeface="linea-basic-10"/>
                      <a:cs typeface="linea-basic-10"/>
                      <a:sym typeface="linea-basic-10"/>
                    </a:rPr>
                    <a:t>Admisión</a:t>
                  </a:r>
                </a:p>
              </p:txBody>
            </p:sp>
          </p:grpSp>
        </p:grpSp>
        <p:sp>
          <p:nvSpPr>
            <p:cNvPr id="708" name="="/>
            <p:cNvSpPr txBox="1"/>
            <p:nvPr/>
          </p:nvSpPr>
          <p:spPr>
            <a:xfrm>
              <a:off x="1548565" y="868162"/>
              <a:ext cx="362489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/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rPr>
                <a:t>=</a:t>
              </a:r>
            </a:p>
          </p:txBody>
        </p:sp>
        <p:sp>
          <p:nvSpPr>
            <p:cNvPr id="709" name="+"/>
            <p:cNvSpPr txBox="1"/>
            <p:nvPr/>
          </p:nvSpPr>
          <p:spPr>
            <a:xfrm>
              <a:off x="3351965" y="406527"/>
              <a:ext cx="362489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/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rPr>
                <a:t>+</a:t>
              </a:r>
            </a:p>
          </p:txBody>
        </p:sp>
        <p:sp>
          <p:nvSpPr>
            <p:cNvPr id="710" name="+"/>
            <p:cNvSpPr txBox="1"/>
            <p:nvPr/>
          </p:nvSpPr>
          <p:spPr>
            <a:xfrm>
              <a:off x="5006979" y="689386"/>
              <a:ext cx="362489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/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rPr>
                <a:t>+</a:t>
              </a:r>
            </a:p>
          </p:txBody>
        </p:sp>
        <p:sp>
          <p:nvSpPr>
            <p:cNvPr id="711" name="+"/>
            <p:cNvSpPr txBox="1"/>
            <p:nvPr/>
          </p:nvSpPr>
          <p:spPr>
            <a:xfrm>
              <a:off x="6755565" y="406527"/>
              <a:ext cx="362489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/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  <a:latin typeface="Source Sans Pro"/>
                  <a:ea typeface="MS PGothic" pitchFamily="34" charset="-128"/>
                  <a:sym typeface="Source Sans Pro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3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xmlns="" xmlns:m="http://schemas.openxmlformats.org/officeDocument/2006/math" xmlns:a14="http://schemas.microsoft.com/office/drawing/2010/main" xmlns:p15="http://schemas.microsoft.com/office/powerpoint/2012/main" Requires="p15">
      <p:transition xmlns:p14="http://schemas.microsoft.com/office/powerpoint/2010/main" spd="slow" advClick="1" p14:dur="1200">
        <p15:prstTrans prst="peelOff" invX="1"/>
      </p:transition>
    </mc:Choice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 animBg="1" advAuto="0"/>
      <p:bldP spid="674" grpId="0" animBg="1" advAuto="0"/>
      <p:bldP spid="675" grpId="0" animBg="1" advAuto="0"/>
      <p:bldP spid="678" grpId="0" animBg="1" advAuto="0"/>
      <p:bldP spid="681" grpId="0" animBg="1" advAuto="0"/>
      <p:bldP spid="684" grpId="0" animBg="1" advAuto="0"/>
      <p:bldP spid="687" grpId="0" animBg="1" advAuto="0"/>
      <p:bldP spid="712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5777" y="6433564"/>
            <a:ext cx="205631" cy="2158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19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715" name="TextBox 5"/>
          <p:cNvSpPr txBox="1"/>
          <p:nvPr/>
        </p:nvSpPr>
        <p:spPr>
          <a:xfrm>
            <a:off x="4862548" y="1501313"/>
            <a:ext cx="3288522" cy="178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09" tIns="38311" rIns="38309" bIns="38311">
            <a:spAutoFit/>
          </a:bodyPr>
          <a:lstStyle/>
          <a:p>
            <a:pPr defTabSz="766225" hangingPunct="0">
              <a:defRPr sz="4400" spc="2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3700" kern="0" spc="168">
                <a:solidFill>
                  <a:srgbClr val="2B2B2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Parámetros de</a:t>
            </a:r>
          </a:p>
          <a:p>
            <a:pPr defTabSz="766225" hangingPunct="0">
              <a:defRPr sz="4400" spc="200"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3700" kern="0" spc="168">
                <a:solidFill>
                  <a:srgbClr val="2B2B2B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ponderación</a:t>
            </a:r>
          </a:p>
        </p:txBody>
      </p:sp>
      <p:sp>
        <p:nvSpPr>
          <p:cNvPr id="716" name="Straight Connector 7"/>
          <p:cNvSpPr/>
          <p:nvPr/>
        </p:nvSpPr>
        <p:spPr>
          <a:xfrm>
            <a:off x="5016300" y="822877"/>
            <a:ext cx="619433" cy="678427"/>
          </a:xfrm>
          <a:prstGeom prst="line">
            <a:avLst/>
          </a:prstGeom>
          <a:ln w="25400">
            <a:solidFill>
              <a:schemeClr val="accent2"/>
            </a:solidFill>
            <a:miter/>
          </a:ln>
        </p:spPr>
        <p:txBody>
          <a:bodyPr lIns="38309" tIns="38311" rIns="38309" bIns="38311"/>
          <a:lstStyle/>
          <a:p>
            <a:pPr defTabSz="766225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grpSp>
        <p:nvGrpSpPr>
          <p:cNvPr id="719" name="Group 18"/>
          <p:cNvGrpSpPr/>
          <p:nvPr/>
        </p:nvGrpSpPr>
        <p:grpSpPr>
          <a:xfrm>
            <a:off x="6154230" y="929147"/>
            <a:ext cx="2810950" cy="2875938"/>
            <a:chOff x="0" y="0"/>
            <a:chExt cx="3747932" cy="2875936"/>
          </a:xfrm>
        </p:grpSpPr>
        <p:sp>
          <p:nvSpPr>
            <p:cNvPr id="717" name="Right Triangle 15"/>
            <p:cNvSpPr/>
            <p:nvPr/>
          </p:nvSpPr>
          <p:spPr>
            <a:xfrm flipH="1">
              <a:off x="0" y="-1"/>
              <a:ext cx="3747933" cy="287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66225" hangingPunct="0">
                <a:defRPr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  <p:sp>
          <p:nvSpPr>
            <p:cNvPr id="718" name="Straight Connector 17"/>
            <p:cNvSpPr/>
            <p:nvPr/>
          </p:nvSpPr>
          <p:spPr>
            <a:xfrm flipH="1">
              <a:off x="470105" y="572149"/>
              <a:ext cx="2533037" cy="1927703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766225" hangingPunct="0"/>
              <a:endParaRPr sz="1500"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</p:grpSp>
      <p:pic>
        <p:nvPicPr>
          <p:cNvPr id="720" name="Picture Placeholder 1" descr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45" r="18759"/>
          <a:stretch>
            <a:fillRect/>
          </a:stretch>
        </p:blipFill>
        <p:spPr>
          <a:xfrm>
            <a:off x="9" y="0"/>
            <a:ext cx="4302919" cy="6858000"/>
          </a:xfrm>
          <a:prstGeom prst="rect">
            <a:avLst/>
          </a:prstGeom>
        </p:spPr>
      </p:pic>
      <p:pic>
        <p:nvPicPr>
          <p:cNvPr id="72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2510" y="4462462"/>
            <a:ext cx="3977879" cy="1908176"/>
          </a:xfrm>
          <a:prstGeom prst="rect">
            <a:avLst/>
          </a:prstGeom>
          <a:ln w="12700">
            <a:miter lim="400000"/>
          </a:ln>
        </p:spPr>
      </p:pic>
      <p:sp>
        <p:nvSpPr>
          <p:cNvPr id="722" name="Shape 1543"/>
          <p:cNvSpPr/>
          <p:nvPr/>
        </p:nvSpPr>
        <p:spPr>
          <a:xfrm>
            <a:off x="1601533" y="3735151"/>
            <a:ext cx="1489463" cy="954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653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2"/>
            </a:solidFill>
            <a:miter lim="400000"/>
            <a:tailEnd type="oval"/>
          </a:ln>
        </p:spPr>
        <p:txBody>
          <a:bodyPr lIns="38309" tIns="38311" rIns="38309" bIns="38311" anchor="ctr"/>
          <a:lstStyle/>
          <a:p>
            <a:pPr defTabSz="766225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409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 animBg="1" advAuto="0"/>
      <p:bldP spid="716" grpId="0" animBg="1" advAuto="0"/>
      <p:bldP spid="71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Freeform 2"/>
          <p:cNvSpPr>
            <a:spLocks/>
          </p:cNvSpPr>
          <p:nvPr/>
        </p:nvSpPr>
        <p:spPr bwMode="auto">
          <a:xfrm>
            <a:off x="323854" y="17463"/>
            <a:ext cx="2274888" cy="5283200"/>
          </a:xfrm>
          <a:custGeom>
            <a:avLst/>
            <a:gdLst>
              <a:gd name="T0" fmla="*/ 119806239 w 21600"/>
              <a:gd name="T1" fmla="*/ 646115793 h 21600"/>
              <a:gd name="T2" fmla="*/ 119806239 w 21600"/>
              <a:gd name="T3" fmla="*/ 646115793 h 21600"/>
              <a:gd name="T4" fmla="*/ 119806239 w 21600"/>
              <a:gd name="T5" fmla="*/ 646115793 h 21600"/>
              <a:gd name="T6" fmla="*/ 119806239 w 21600"/>
              <a:gd name="T7" fmla="*/ 64611579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7441"/>
                </a:lnTo>
                <a:lnTo>
                  <a:pt x="10800" y="21600"/>
                </a:lnTo>
                <a:lnTo>
                  <a:pt x="0" y="1744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522" tIns="45522" rIns="45522" bIns="45522" anchor="ctr"/>
          <a:lstStyle/>
          <a:p>
            <a:pPr defTabSz="910562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8131" name="1 CuadroTexto"/>
          <p:cNvSpPr txBox="1">
            <a:spLocks noChangeArrowheads="1"/>
          </p:cNvSpPr>
          <p:nvPr/>
        </p:nvSpPr>
        <p:spPr bwMode="auto">
          <a:xfrm>
            <a:off x="7" y="2003448"/>
            <a:ext cx="9121775" cy="372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3" tIns="45522" rIns="91043" bIns="455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5100" dirty="0" err="1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PEvAU</a:t>
            </a:r>
            <a:r>
              <a:rPr lang="es-ES" sz="5100" dirty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 2020</a:t>
            </a:r>
          </a:p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sz="5100" dirty="0">
              <a:solidFill>
                <a:prstClr val="black"/>
              </a:solidFill>
              <a:latin typeface="Source Sans Pro Black"/>
              <a:ea typeface="MS PGothic" pitchFamily="34" charset="-128"/>
            </a:endParaRPr>
          </a:p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6700" dirty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7.435 </a:t>
            </a:r>
            <a:r>
              <a:rPr lang="es-ES" sz="6700" dirty="0" err="1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alumn@s</a:t>
            </a:r>
            <a:endParaRPr lang="es-ES" sz="6700" dirty="0">
              <a:solidFill>
                <a:prstClr val="black"/>
              </a:solidFill>
              <a:latin typeface="Source Sans Pro Black"/>
              <a:ea typeface="MS PGothic" pitchFamily="34" charset="-128"/>
            </a:endParaRPr>
          </a:p>
          <a:p>
            <a:pPr algn="ctr" defTabSz="9105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6700" dirty="0">
                <a:solidFill>
                  <a:prstClr val="black"/>
                </a:solidFill>
                <a:latin typeface="Source Sans Pro Black"/>
                <a:ea typeface="MS PGothic" pitchFamily="34" charset="-128"/>
              </a:rPr>
              <a:t>21 sedes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148263" y="6021416"/>
            <a:ext cx="3886200" cy="55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522" tIns="45522" rIns="45522" bIns="455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05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3000">
                <a:solidFill>
                  <a:srgbClr val="A7A7A7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Universidad de Cádiz</a:t>
            </a:r>
          </a:p>
        </p:txBody>
      </p:sp>
    </p:spTree>
    <p:extLst>
      <p:ext uri="{BB962C8B-B14F-4D97-AF65-F5344CB8AC3E}">
        <p14:creationId xmlns:p14="http://schemas.microsoft.com/office/powerpoint/2010/main" val="227283124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 animBg="1"/>
      <p:bldP spid="6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5777" y="6433564"/>
            <a:ext cx="205631" cy="2158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20</a:t>
            </a:fld>
            <a:endParaRPr>
              <a:solidFill>
                <a:srgbClr val="2B2B2B"/>
              </a:solidFill>
            </a:endParaRPr>
          </a:p>
        </p:txBody>
      </p:sp>
      <p:grpSp>
        <p:nvGrpSpPr>
          <p:cNvPr id="734" name="Group 1527"/>
          <p:cNvGrpSpPr/>
          <p:nvPr/>
        </p:nvGrpSpPr>
        <p:grpSpPr>
          <a:xfrm>
            <a:off x="3120798" y="2754798"/>
            <a:ext cx="2934946" cy="1987490"/>
            <a:chOff x="0" y="0"/>
            <a:chExt cx="3913259" cy="1987488"/>
          </a:xfrm>
        </p:grpSpPr>
        <p:sp>
          <p:nvSpPr>
            <p:cNvPr id="731" name="Shape 1524"/>
            <p:cNvSpPr/>
            <p:nvPr/>
          </p:nvSpPr>
          <p:spPr>
            <a:xfrm>
              <a:off x="0" y="-1"/>
              <a:ext cx="3913260" cy="198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0" y="10734"/>
                  </a:moveTo>
                  <a:cubicBezTo>
                    <a:pt x="1284" y="7771"/>
                    <a:pt x="2812" y="5321"/>
                    <a:pt x="4501" y="3457"/>
                  </a:cubicBezTo>
                  <a:cubicBezTo>
                    <a:pt x="6252" y="1522"/>
                    <a:pt x="8202" y="191"/>
                    <a:pt x="10263" y="19"/>
                  </a:cubicBezTo>
                  <a:cubicBezTo>
                    <a:pt x="12479" y="-166"/>
                    <a:pt x="14614" y="988"/>
                    <a:pt x="16531" y="2874"/>
                  </a:cubicBezTo>
                  <a:cubicBezTo>
                    <a:pt x="18448" y="4761"/>
                    <a:pt x="20180" y="7412"/>
                    <a:pt x="21600" y="10734"/>
                  </a:cubicBezTo>
                  <a:cubicBezTo>
                    <a:pt x="20228" y="13777"/>
                    <a:pt x="18610" y="16280"/>
                    <a:pt x="16832" y="18174"/>
                  </a:cubicBezTo>
                  <a:cubicBezTo>
                    <a:pt x="15023" y="20102"/>
                    <a:pt x="13013" y="21434"/>
                    <a:pt x="10898" y="21427"/>
                  </a:cubicBezTo>
                  <a:cubicBezTo>
                    <a:pt x="8775" y="21419"/>
                    <a:pt x="6766" y="20072"/>
                    <a:pt x="4948" y="18177"/>
                  </a:cubicBezTo>
                  <a:cubicBezTo>
                    <a:pt x="3123" y="16275"/>
                    <a:pt x="1447" y="13777"/>
                    <a:pt x="0" y="107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66225" hangingPunct="0"/>
              <a:endParaRPr sz="1500"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  <p:graphicFrame>
          <p:nvGraphicFramePr>
            <p:cNvPr id="732" name="Chart 1525"/>
            <p:cNvGraphicFramePr/>
            <p:nvPr/>
          </p:nvGraphicFramePr>
          <p:xfrm>
            <a:off x="1248337" y="285437"/>
            <a:ext cx="1430894" cy="14308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33" name="Shape 1526"/>
            <p:cNvSpPr/>
            <p:nvPr/>
          </p:nvSpPr>
          <p:spPr>
            <a:xfrm>
              <a:off x="1531586" y="568686"/>
              <a:ext cx="850044" cy="85004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66225" hangingPunct="0"/>
              <a:endParaRPr sz="1500"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endParaRPr>
            </a:p>
          </p:txBody>
        </p:sp>
      </p:grpSp>
      <p:sp>
        <p:nvSpPr>
          <p:cNvPr id="735" name="Shape 1528"/>
          <p:cNvSpPr/>
          <p:nvPr/>
        </p:nvSpPr>
        <p:spPr>
          <a:xfrm>
            <a:off x="3012593" y="2554452"/>
            <a:ext cx="1179291" cy="691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9955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/>
            </a:solidFill>
            <a:miter lim="400000"/>
            <a:tailEnd type="oval"/>
          </a:ln>
        </p:spPr>
        <p:txBody>
          <a:bodyPr lIns="38309" tIns="38311" rIns="38309" bIns="38311" anchor="ctr"/>
          <a:lstStyle/>
          <a:p>
            <a:pPr defTabSz="766225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736" name="Shape 1533"/>
          <p:cNvSpPr/>
          <p:nvPr/>
        </p:nvSpPr>
        <p:spPr>
          <a:xfrm>
            <a:off x="3035490" y="4299361"/>
            <a:ext cx="1199330" cy="66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486" y="21600"/>
                </a:lnTo>
                <a:lnTo>
                  <a:pt x="0" y="21600"/>
                </a:lnTo>
              </a:path>
            </a:pathLst>
          </a:custGeom>
          <a:ln w="25400">
            <a:solidFill>
              <a:schemeClr val="accent6"/>
            </a:solidFill>
            <a:miter lim="400000"/>
            <a:tailEnd type="oval"/>
          </a:ln>
        </p:spPr>
        <p:txBody>
          <a:bodyPr lIns="38309" tIns="38311" rIns="38309" bIns="38311" anchor="ctr"/>
          <a:lstStyle/>
          <a:p>
            <a:pPr defTabSz="766225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737" name="Shape 1538"/>
          <p:cNvSpPr/>
          <p:nvPr/>
        </p:nvSpPr>
        <p:spPr>
          <a:xfrm>
            <a:off x="4968435" y="2556454"/>
            <a:ext cx="1141026" cy="678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043" y="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5"/>
            </a:solidFill>
            <a:miter lim="400000"/>
            <a:tailEnd type="oval"/>
          </a:ln>
        </p:spPr>
        <p:txBody>
          <a:bodyPr lIns="38309" tIns="38311" rIns="38309" bIns="38311" anchor="ctr"/>
          <a:lstStyle/>
          <a:p>
            <a:pPr defTabSz="766225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738" name="Shape 1543"/>
          <p:cNvSpPr/>
          <p:nvPr/>
        </p:nvSpPr>
        <p:spPr>
          <a:xfrm>
            <a:off x="5006665" y="4253336"/>
            <a:ext cx="1109742" cy="711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653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2"/>
            </a:solidFill>
            <a:miter lim="400000"/>
            <a:tailEnd type="oval"/>
          </a:ln>
        </p:spPr>
        <p:txBody>
          <a:bodyPr lIns="38309" tIns="38311" rIns="38309" bIns="38311" anchor="ctr"/>
          <a:lstStyle/>
          <a:p>
            <a:pPr defTabSz="766225" hangingPunct="0"/>
            <a:endParaRPr sz="15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grpSp>
        <p:nvGrpSpPr>
          <p:cNvPr id="741" name="Group 14"/>
          <p:cNvGrpSpPr/>
          <p:nvPr/>
        </p:nvGrpSpPr>
        <p:grpSpPr>
          <a:xfrm>
            <a:off x="6265996" y="2299440"/>
            <a:ext cx="2706512" cy="1270001"/>
            <a:chOff x="0" y="0"/>
            <a:chExt cx="3608681" cy="1270000"/>
          </a:xfrm>
        </p:grpSpPr>
        <p:sp>
          <p:nvSpPr>
            <p:cNvPr id="739" name="Rectangle 15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900" b="1">
                  <a:solidFill>
                    <a:schemeClr val="accent5"/>
                  </a:solidFill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F42D3A"/>
                  </a:solidFill>
                  <a:latin typeface="Source Sans Pro"/>
                  <a:ea typeface="MS PGothic" pitchFamily="34" charset="-128"/>
                  <a:sym typeface="Source Sans Pro"/>
                </a:rPr>
                <a:t>30%</a:t>
              </a:r>
            </a:p>
          </p:txBody>
        </p:sp>
        <p:sp>
          <p:nvSpPr>
            <p:cNvPr id="740" name="Group 16"/>
            <p:cNvSpPr/>
            <p:nvPr/>
          </p:nvSpPr>
          <p:spPr>
            <a:xfrm>
              <a:off x="821113" y="10159"/>
              <a:ext cx="2787568" cy="30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defRPr b="1">
                  <a:solidFill>
                    <a:schemeClr val="accent5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sz="1500" kern="0">
                  <a:solidFill>
                    <a:srgbClr val="F42D3A"/>
                  </a:solidFill>
                </a:rPr>
                <a:t>Opcionalidad</a:t>
              </a:r>
            </a:p>
          </p:txBody>
        </p:sp>
      </p:grpSp>
      <p:grpSp>
        <p:nvGrpSpPr>
          <p:cNvPr id="746" name="Group 19"/>
          <p:cNvGrpSpPr/>
          <p:nvPr/>
        </p:nvGrpSpPr>
        <p:grpSpPr>
          <a:xfrm>
            <a:off x="6337057" y="4608988"/>
            <a:ext cx="2254452" cy="1270002"/>
            <a:chOff x="0" y="0"/>
            <a:chExt cx="3005934" cy="1270001"/>
          </a:xfrm>
        </p:grpSpPr>
        <p:sp>
          <p:nvSpPr>
            <p:cNvPr id="742" name="Rectangle 20"/>
            <p:cNvSpPr/>
            <p:nvPr/>
          </p:nvSpPr>
          <p:spPr>
            <a:xfrm>
              <a:off x="0" y="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chemeClr val="accent2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FA891E"/>
                  </a:solidFill>
                </a:rPr>
                <a:t>!</a:t>
              </a:r>
            </a:p>
          </p:txBody>
        </p:sp>
        <p:grpSp>
          <p:nvGrpSpPr>
            <p:cNvPr id="745" name="Group 21"/>
            <p:cNvGrpSpPr/>
            <p:nvPr/>
          </p:nvGrpSpPr>
          <p:grpSpPr>
            <a:xfrm>
              <a:off x="211512" y="40639"/>
              <a:ext cx="2794422" cy="1159906"/>
              <a:chOff x="0" y="0"/>
              <a:chExt cx="2794420" cy="1159899"/>
            </a:xfrm>
          </p:grpSpPr>
          <p:sp>
            <p:nvSpPr>
              <p:cNvPr id="743" name="TextBox 22"/>
              <p:cNvSpPr/>
              <p:nvPr/>
            </p:nvSpPr>
            <p:spPr>
              <a:xfrm>
                <a:off x="0" y="328910"/>
                <a:ext cx="2794420" cy="830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766225" hangingPunct="0"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pPr>
                <a:r>
                  <a:rPr sz="1000" kern="0">
                    <a:solidFill>
                      <a:srgbClr val="2B2B2B">
                        <a:alpha val="60000"/>
                      </a:srgb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La DURACIÓN del examen: 90 minutos</a:t>
                </a:r>
              </a:p>
              <a:p>
                <a:pPr defTabSz="766225" hangingPunct="0"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pPr>
                <a:r>
                  <a:rPr sz="1000" kern="0">
                    <a:solidFill>
                      <a:srgbClr val="2B2B2B">
                        <a:alpha val="60000"/>
                      </a:srgbClr>
                    </a:solidFill>
                    <a:latin typeface="Source Sans Pro"/>
                    <a:ea typeface="MS PGothic" pitchFamily="34" charset="-128"/>
                    <a:sym typeface="Source Sans Pro"/>
                  </a:rPr>
                  <a:t>El DESCANSO entre exámenes: 60 minutos</a:t>
                </a:r>
              </a:p>
            </p:txBody>
          </p:sp>
          <p:sp>
            <p:nvSpPr>
              <p:cNvPr id="744" name="Title 1"/>
              <p:cNvSpPr/>
              <p:nvPr/>
            </p:nvSpPr>
            <p:spPr>
              <a:xfrm>
                <a:off x="0" y="0"/>
                <a:ext cx="2787568" cy="300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b="1">
                    <a:solidFill>
                      <a:schemeClr val="accent2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sz="1500" kern="0">
                    <a:solidFill>
                      <a:srgbClr val="FA891E"/>
                    </a:solidFill>
                  </a:rPr>
                  <a:t>NO CAMBIA</a:t>
                </a:r>
              </a:p>
            </p:txBody>
          </p:sp>
        </p:grpSp>
      </p:grpSp>
      <p:grpSp>
        <p:nvGrpSpPr>
          <p:cNvPr id="749" name="Group 24"/>
          <p:cNvGrpSpPr/>
          <p:nvPr/>
        </p:nvGrpSpPr>
        <p:grpSpPr>
          <a:xfrm>
            <a:off x="679944" y="2299440"/>
            <a:ext cx="3053848" cy="1270001"/>
            <a:chOff x="0" y="0"/>
            <a:chExt cx="4071796" cy="1270000"/>
          </a:xfrm>
        </p:grpSpPr>
        <p:sp>
          <p:nvSpPr>
            <p:cNvPr id="747" name="Rectangle 25"/>
            <p:cNvSpPr/>
            <p:nvPr/>
          </p:nvSpPr>
          <p:spPr>
            <a:xfrm>
              <a:off x="280179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3600">
                  <a:solidFill>
                    <a:schemeClr val="accent1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F49E14"/>
                  </a:solidFill>
                </a:rPr>
                <a:t>1</a:t>
              </a:r>
            </a:p>
          </p:txBody>
        </p:sp>
        <p:sp>
          <p:nvSpPr>
            <p:cNvPr id="748" name="Group 26"/>
            <p:cNvSpPr/>
            <p:nvPr/>
          </p:nvSpPr>
          <p:spPr>
            <a:xfrm>
              <a:off x="0" y="467359"/>
              <a:ext cx="2787568" cy="30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90000"/>
                </a:lnSpc>
                <a:defRPr b="1">
                  <a:solidFill>
                    <a:schemeClr val="accent1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sz="1500" kern="0">
                  <a:solidFill>
                    <a:srgbClr val="F49E14"/>
                  </a:solidFill>
                </a:rPr>
                <a:t>única opción</a:t>
              </a:r>
            </a:p>
          </p:txBody>
        </p:sp>
      </p:grpSp>
      <p:grpSp>
        <p:nvGrpSpPr>
          <p:cNvPr id="754" name="Group 29"/>
          <p:cNvGrpSpPr/>
          <p:nvPr/>
        </p:nvGrpSpPr>
        <p:grpSpPr>
          <a:xfrm>
            <a:off x="469064" y="4608991"/>
            <a:ext cx="3227445" cy="1569878"/>
            <a:chOff x="0" y="0"/>
            <a:chExt cx="4303257" cy="1569877"/>
          </a:xfrm>
        </p:grpSpPr>
        <p:sp>
          <p:nvSpPr>
            <p:cNvPr id="750" name="Rectangle 30"/>
            <p:cNvSpPr/>
            <p:nvPr/>
          </p:nvSpPr>
          <p:spPr>
            <a:xfrm>
              <a:off x="303325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3600">
                  <a:solidFill>
                    <a:schemeClr val="accent6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CE174A"/>
                  </a:solidFill>
                </a:rPr>
                <a:t>!</a:t>
              </a:r>
            </a:p>
          </p:txBody>
        </p:sp>
        <p:grpSp>
          <p:nvGrpSpPr>
            <p:cNvPr id="753" name="Group 31"/>
            <p:cNvGrpSpPr/>
            <p:nvPr/>
          </p:nvGrpSpPr>
          <p:grpSpPr>
            <a:xfrm>
              <a:off x="0" y="40639"/>
              <a:ext cx="2794421" cy="1529238"/>
              <a:chOff x="0" y="0"/>
              <a:chExt cx="2794420" cy="1529229"/>
            </a:xfrm>
          </p:grpSpPr>
          <p:sp>
            <p:nvSpPr>
              <p:cNvPr id="751" name="TextBox 32"/>
              <p:cNvSpPr/>
              <p:nvPr/>
            </p:nvSpPr>
            <p:spPr>
              <a:xfrm>
                <a:off x="0" y="328910"/>
                <a:ext cx="2794420" cy="1200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lnSpc>
                    <a:spcPct val="120000"/>
                  </a:lnSpc>
                  <a:defRPr sz="1200">
                    <a:solidFill>
                      <a:srgbClr val="2B2B2B">
                        <a:alpha val="60000"/>
                      </a:srgbClr>
                    </a:solidFill>
                  </a:defRPr>
                </a:lvl1pPr>
              </a:lstStyle>
              <a:p>
                <a:pPr defTabSz="766225" hangingPunct="0"/>
                <a:r>
                  <a:rPr kern="0">
                    <a:latin typeface="Source Sans Pro"/>
                    <a:ea typeface="MS PGothic" pitchFamily="34" charset="-128"/>
                    <a:sym typeface="Source Sans Pro"/>
                  </a:rPr>
                  <a:t>equilibradas de todo el programa que garantizan que se podrá obtener la nota máxima habiendo estudiado 2/3 del programa</a:t>
                </a:r>
              </a:p>
            </p:txBody>
          </p:sp>
          <p:sp>
            <p:nvSpPr>
              <p:cNvPr id="752" name="Title 1"/>
              <p:cNvSpPr/>
              <p:nvPr/>
            </p:nvSpPr>
            <p:spPr>
              <a:xfrm>
                <a:off x="0" y="0"/>
                <a:ext cx="2787568" cy="300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r">
                  <a:lnSpc>
                    <a:spcPct val="90000"/>
                  </a:lnSpc>
                  <a:defRPr b="1">
                    <a:solidFill>
                      <a:schemeClr val="accent6"/>
                    </a:solidFill>
                    <a:latin typeface="Source Sans Pro Black"/>
                    <a:ea typeface="Source Sans Pro Black"/>
                    <a:cs typeface="Source Sans Pro Black"/>
                    <a:sym typeface="Source Sans Pro Black"/>
                  </a:defRPr>
                </a:lvl1pPr>
              </a:lstStyle>
              <a:p>
                <a:pPr defTabSz="766225" hangingPunct="0"/>
                <a:r>
                  <a:rPr sz="1500" kern="0">
                    <a:solidFill>
                      <a:srgbClr val="CE174A"/>
                    </a:solidFill>
                  </a:rPr>
                  <a:t>PREGUNTAS</a:t>
                </a:r>
              </a:p>
            </p:txBody>
          </p:sp>
        </p:grpSp>
      </p:grpSp>
      <p:sp>
        <p:nvSpPr>
          <p:cNvPr id="755" name="TextBox 34"/>
          <p:cNvSpPr txBox="1"/>
          <p:nvPr/>
        </p:nvSpPr>
        <p:spPr>
          <a:xfrm>
            <a:off x="4154720" y="1356199"/>
            <a:ext cx="1212292" cy="231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09" tIns="38311" rIns="38309" bIns="38311">
            <a:spAutoFit/>
          </a:bodyPr>
          <a:lstStyle>
            <a:lvl1pPr>
              <a:defRPr sz="1000" spc="300">
                <a:solidFill>
                  <a:srgbClr val="222222">
                    <a:alpha val="50000"/>
                  </a:srgbClr>
                </a:solidFill>
              </a:defRPr>
            </a:lvl1pPr>
          </a:lstStyle>
          <a:p>
            <a:pPr defTabSz="766225" hangingPunct="0"/>
            <a:r>
              <a:rPr kern="0">
                <a:latin typeface="Source Sans Pro"/>
                <a:ea typeface="MS PGothic" pitchFamily="34" charset="-128"/>
                <a:sym typeface="Source Sans Pro"/>
              </a:rPr>
              <a:t>PEVAU 2020</a:t>
            </a:r>
          </a:p>
        </p:txBody>
      </p:sp>
      <p:sp>
        <p:nvSpPr>
          <p:cNvPr id="756" name="Title 1"/>
          <p:cNvSpPr txBox="1"/>
          <p:nvPr/>
        </p:nvSpPr>
        <p:spPr>
          <a:xfrm>
            <a:off x="662957" y="735839"/>
            <a:ext cx="7818121" cy="63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09" tIns="38311" rIns="38309" bIns="38311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>
                <a:solidFill>
                  <a:srgbClr val="2B2B2B"/>
                </a:solidFill>
              </a:rPr>
              <a:t>Estructura del Examen</a:t>
            </a:r>
          </a:p>
        </p:txBody>
      </p:sp>
      <p:pic>
        <p:nvPicPr>
          <p:cNvPr id="757" name="Logo-40-Aniversario-UCA-Color.png" descr="Logo-40-Aniversario-UCA-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4930" y="130211"/>
            <a:ext cx="1862662" cy="496073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TextBox 6"/>
          <p:cNvSpPr txBox="1"/>
          <p:nvPr/>
        </p:nvSpPr>
        <p:spPr>
          <a:xfrm>
            <a:off x="357024" y="6360484"/>
            <a:ext cx="3631673" cy="35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09" tIns="38311" rIns="38309" bIns="38311">
            <a:spAutoFit/>
          </a:bodyPr>
          <a:lstStyle/>
          <a:p>
            <a:pPr defTabSz="766225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900" kern="0" spc="30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6225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900" kern="0" spc="30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759" name="TextBox 7"/>
          <p:cNvSpPr txBox="1"/>
          <p:nvPr/>
        </p:nvSpPr>
        <p:spPr>
          <a:xfrm>
            <a:off x="7942740" y="6406884"/>
            <a:ext cx="800321" cy="24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09" tIns="38311" rIns="38309" bIns="38311">
            <a:spAutoFit/>
          </a:bodyPr>
          <a:lstStyle>
            <a:lvl1pPr>
              <a:defRPr sz="1100" spc="400">
                <a:hlinkClick r:id="rId4"/>
              </a:defRPr>
            </a:lvl1pPr>
          </a:lstStyle>
          <a:p>
            <a:pPr defTabSz="766225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15083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" grpId="0" animBg="1" advAuto="0"/>
      <p:bldP spid="735" grpId="0" animBg="1" advAuto="0"/>
      <p:bldP spid="736" grpId="0" animBg="1" advAuto="0"/>
      <p:bldP spid="737" grpId="0" animBg="1" advAuto="0"/>
      <p:bldP spid="738" grpId="0" animBg="1" advAuto="0"/>
      <p:bldP spid="741" grpId="0" animBg="1" advAuto="0"/>
      <p:bldP spid="746" grpId="0" animBg="1" advAuto="0"/>
      <p:bldP spid="749" grpId="0" animBg="1" advAuto="0"/>
      <p:bldP spid="754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5777" y="6433564"/>
            <a:ext cx="205631" cy="2158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21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848" name="Oval 1"/>
          <p:cNvSpPr/>
          <p:nvPr/>
        </p:nvSpPr>
        <p:spPr>
          <a:xfrm>
            <a:off x="4625877" y="3478876"/>
            <a:ext cx="1993506" cy="2658009"/>
          </a:xfrm>
          <a:prstGeom prst="ellipse">
            <a:avLst/>
          </a:prstGeom>
          <a:solidFill>
            <a:schemeClr val="accent1">
              <a:alpha val="91000"/>
            </a:schemeClr>
          </a:solidFill>
          <a:ln w="12700">
            <a:miter lim="400000"/>
          </a:ln>
        </p:spPr>
        <p:txBody>
          <a:bodyPr lIns="38309" tIns="38311" rIns="38309" bIns="38311" anchor="ctr"/>
          <a:lstStyle/>
          <a:p>
            <a:pPr algn="ctr" defTabSz="766225" hangingPunct="0">
              <a:defRPr sz="900">
                <a:solidFill>
                  <a:srgbClr val="FFFFFF"/>
                </a:solidFill>
              </a:defRPr>
            </a:pPr>
            <a:endParaRPr sz="8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49" name="Oval 2"/>
          <p:cNvSpPr/>
          <p:nvPr/>
        </p:nvSpPr>
        <p:spPr>
          <a:xfrm>
            <a:off x="6147874" y="1858897"/>
            <a:ext cx="2430001" cy="3240001"/>
          </a:xfrm>
          <a:prstGeom prst="ellipse">
            <a:avLst/>
          </a:prstGeom>
          <a:solidFill>
            <a:schemeClr val="accent6">
              <a:alpha val="91000"/>
            </a:schemeClr>
          </a:solidFill>
          <a:ln w="12700">
            <a:miter lim="400000"/>
          </a:ln>
        </p:spPr>
        <p:txBody>
          <a:bodyPr lIns="38309" tIns="38311" rIns="38309" bIns="38311" anchor="ctr"/>
          <a:lstStyle/>
          <a:p>
            <a:pPr algn="ctr" defTabSz="766225" hangingPunct="0">
              <a:defRPr sz="900">
                <a:solidFill>
                  <a:srgbClr val="FFFFFF"/>
                </a:solidFill>
              </a:defRPr>
            </a:pPr>
            <a:endParaRPr sz="8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50" name="Group 3"/>
          <p:cNvSpPr/>
          <p:nvPr/>
        </p:nvSpPr>
        <p:spPr>
          <a:xfrm>
            <a:off x="7362868" y="3309598"/>
            <a:ext cx="952500" cy="1270001"/>
          </a:xfrm>
          <a:prstGeom prst="line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153" tIns="19153" rIns="19153" bIns="19153">
            <a:spAutoFit/>
          </a:bodyPr>
          <a:lstStyle>
            <a:lvl1pPr algn="ctr">
              <a:defRPr sz="2900" b="1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/>
              <a:t>PREINSCRIPCIÓN</a:t>
            </a:r>
          </a:p>
        </p:txBody>
      </p:sp>
      <p:sp>
        <p:nvSpPr>
          <p:cNvPr id="851" name="Group 6"/>
          <p:cNvSpPr/>
          <p:nvPr/>
        </p:nvSpPr>
        <p:spPr>
          <a:xfrm>
            <a:off x="5608810" y="4595731"/>
            <a:ext cx="952500" cy="1270001"/>
          </a:xfrm>
          <a:prstGeom prst="line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153" tIns="19153" rIns="19153" bIns="19153">
            <a:spAutoFit/>
          </a:bodyPr>
          <a:lstStyle/>
          <a:p>
            <a:pPr algn="ctr" defTabSz="766225" hangingPunct="0">
              <a:defRPr sz="2400" b="1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NUEVAS</a:t>
            </a:r>
          </a:p>
          <a:p>
            <a:pPr algn="ctr" defTabSz="766225" hangingPunct="0">
              <a:defRPr sz="2400" b="1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FECHAS</a:t>
            </a:r>
          </a:p>
        </p:txBody>
      </p:sp>
      <p:grpSp>
        <p:nvGrpSpPr>
          <p:cNvPr id="854" name="Group 9"/>
          <p:cNvGrpSpPr/>
          <p:nvPr/>
        </p:nvGrpSpPr>
        <p:grpSpPr>
          <a:xfrm>
            <a:off x="1062347" y="3000340"/>
            <a:ext cx="2088357" cy="1507720"/>
            <a:chOff x="40302" y="0"/>
            <a:chExt cx="2784474" cy="1507719"/>
          </a:xfrm>
        </p:grpSpPr>
        <p:sp>
          <p:nvSpPr>
            <p:cNvPr id="852" name="Rectangle 11"/>
            <p:cNvSpPr/>
            <p:nvPr/>
          </p:nvSpPr>
          <p:spPr>
            <a:xfrm>
              <a:off x="40302" y="0"/>
              <a:ext cx="2499600" cy="30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2B2B2B"/>
                  </a:solidFill>
                </a:rPr>
                <a:t>fase ordinaria</a:t>
              </a:r>
            </a:p>
          </p:txBody>
        </p:sp>
        <p:sp>
          <p:nvSpPr>
            <p:cNvPr id="853" name="TextBox 12"/>
            <p:cNvSpPr/>
            <p:nvPr/>
          </p:nvSpPr>
          <p:spPr>
            <a:xfrm>
              <a:off x="1554775" y="2377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800">
                  <a:solidFill>
                    <a:schemeClr val="accent6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lvl1pPr>
            </a:lstStyle>
            <a:p>
              <a:pPr defTabSz="766225" hangingPunct="0"/>
              <a:r>
                <a:rPr kern="0">
                  <a:solidFill>
                    <a:srgbClr val="CE174A"/>
                  </a:solidFill>
                </a:rPr>
                <a:t>16 de julio de 2020</a:t>
              </a:r>
            </a:p>
          </p:txBody>
        </p:sp>
      </p:grpSp>
      <p:sp>
        <p:nvSpPr>
          <p:cNvPr id="858" name="TextBox 17"/>
          <p:cNvSpPr txBox="1"/>
          <p:nvPr/>
        </p:nvSpPr>
        <p:spPr>
          <a:xfrm>
            <a:off x="1066439" y="2433157"/>
            <a:ext cx="4224335" cy="38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09" tIns="38311" rIns="38309" bIns="38311">
            <a:spAutoFit/>
          </a:bodyPr>
          <a:lstStyle>
            <a:lvl1pPr>
              <a:defRPr sz="2000" b="1" spc="600">
                <a:solidFill>
                  <a:srgbClr val="222222">
                    <a:alpha val="50000"/>
                  </a:srgbClr>
                </a:solidFill>
              </a:defRPr>
            </a:lvl1pPr>
          </a:lstStyle>
          <a:p>
            <a:pPr defTabSz="766225" hangingPunct="0"/>
            <a:r>
              <a:rPr kern="0">
                <a:latin typeface="Source Sans Pro"/>
                <a:ea typeface="MS PGothic" pitchFamily="34" charset="-128"/>
                <a:sym typeface="Source Sans Pro"/>
              </a:rPr>
              <a:t>Fecha de publicación</a:t>
            </a:r>
          </a:p>
        </p:txBody>
      </p:sp>
      <p:sp>
        <p:nvSpPr>
          <p:cNvPr id="859" name="Title 1"/>
          <p:cNvSpPr txBox="1"/>
          <p:nvPr/>
        </p:nvSpPr>
        <p:spPr>
          <a:xfrm>
            <a:off x="662957" y="735839"/>
            <a:ext cx="7818121" cy="63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09" tIns="38311" rIns="38309" bIns="38311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6225" hangingPunct="0"/>
            <a:r>
              <a:rPr kern="0">
                <a:solidFill>
                  <a:srgbClr val="2B2B2B"/>
                </a:solidFill>
              </a:rPr>
              <a:t>Calificaciones</a:t>
            </a:r>
          </a:p>
        </p:txBody>
      </p:sp>
    </p:spTree>
    <p:extLst>
      <p:ext uri="{BB962C8B-B14F-4D97-AF65-F5344CB8AC3E}">
        <p14:creationId xmlns:p14="http://schemas.microsoft.com/office/powerpoint/2010/main" val="9800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595721" y="6433513"/>
            <a:ext cx="205716" cy="2159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2B2B2B"/>
                </a:solidFill>
              </a:rPr>
              <a:pPr/>
              <a:t>22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862" name="Oval 1"/>
          <p:cNvSpPr/>
          <p:nvPr/>
        </p:nvSpPr>
        <p:spPr>
          <a:xfrm>
            <a:off x="2953443" y="2052329"/>
            <a:ext cx="1619759" cy="2159680"/>
          </a:xfrm>
          <a:prstGeom prst="ellipse">
            <a:avLst/>
          </a:prstGeom>
          <a:ln w="69850">
            <a:solidFill>
              <a:srgbClr val="D9D9D9"/>
            </a:solidFill>
            <a:miter/>
          </a:ln>
        </p:spPr>
        <p:txBody>
          <a:bodyPr lIns="38354" tIns="38354" rIns="38354" bIns="38354" anchor="ctr"/>
          <a:lstStyle/>
          <a:p>
            <a:pPr algn="ctr" defTabSz="767104" hangingPunct="0">
              <a:defRPr sz="3500">
                <a:solidFill>
                  <a:srgbClr val="FFFFFF"/>
                </a:solidFill>
              </a:defRPr>
            </a:pPr>
            <a:endParaRPr sz="30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63" name="Oval 2"/>
          <p:cNvSpPr/>
          <p:nvPr/>
        </p:nvSpPr>
        <p:spPr>
          <a:xfrm>
            <a:off x="4572503" y="2052329"/>
            <a:ext cx="1619759" cy="2159680"/>
          </a:xfrm>
          <a:prstGeom prst="ellipse">
            <a:avLst/>
          </a:prstGeom>
          <a:ln w="69850">
            <a:solidFill>
              <a:srgbClr val="D9D9D9"/>
            </a:solidFill>
            <a:miter/>
          </a:ln>
        </p:spPr>
        <p:txBody>
          <a:bodyPr lIns="38354" tIns="38354" rIns="38354" bIns="38354" anchor="ctr"/>
          <a:lstStyle/>
          <a:p>
            <a:pPr algn="ctr" defTabSz="767104" hangingPunct="0">
              <a:defRPr sz="3500">
                <a:solidFill>
                  <a:srgbClr val="FFFFFF"/>
                </a:solidFill>
              </a:defRPr>
            </a:pPr>
            <a:endParaRPr sz="30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64" name="Oval 3"/>
          <p:cNvSpPr/>
          <p:nvPr/>
        </p:nvSpPr>
        <p:spPr>
          <a:xfrm>
            <a:off x="6192261" y="2052329"/>
            <a:ext cx="1619759" cy="2159680"/>
          </a:xfrm>
          <a:prstGeom prst="ellipse">
            <a:avLst/>
          </a:prstGeom>
          <a:ln w="69850">
            <a:solidFill>
              <a:srgbClr val="F2F2F2"/>
            </a:solidFill>
            <a:miter/>
          </a:ln>
        </p:spPr>
        <p:txBody>
          <a:bodyPr lIns="38354" tIns="38354" rIns="38354" bIns="38354" anchor="ctr"/>
          <a:lstStyle/>
          <a:p>
            <a:pPr algn="ctr" defTabSz="767104" hangingPunct="0">
              <a:defRPr sz="3500">
                <a:solidFill>
                  <a:srgbClr val="FFFFFF"/>
                </a:solidFill>
              </a:defRPr>
            </a:pPr>
            <a:endParaRPr sz="30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65" name="Arc 4"/>
          <p:cNvSpPr/>
          <p:nvPr/>
        </p:nvSpPr>
        <p:spPr>
          <a:xfrm rot="10800000">
            <a:off x="6193109" y="2053459"/>
            <a:ext cx="1618073" cy="1106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309" extrusionOk="0">
                <a:moveTo>
                  <a:pt x="21446" y="0"/>
                </a:moveTo>
                <a:lnTo>
                  <a:pt x="21446" y="0"/>
                </a:lnTo>
                <a:cubicBezTo>
                  <a:pt x="21600" y="11466"/>
                  <a:pt x="16925" y="21003"/>
                  <a:pt x="11004" y="21301"/>
                </a:cubicBezTo>
                <a:cubicBezTo>
                  <a:pt x="5083" y="21600"/>
                  <a:pt x="158" y="12547"/>
                  <a:pt x="4" y="1081"/>
                </a:cubicBezTo>
                <a:cubicBezTo>
                  <a:pt x="1" y="901"/>
                  <a:pt x="0" y="721"/>
                  <a:pt x="0" y="541"/>
                </a:cubicBezTo>
              </a:path>
            </a:pathLst>
          </a:custGeom>
          <a:ln w="57150" cap="rnd">
            <a:solidFill>
              <a:schemeClr val="accent4"/>
            </a:solidFill>
            <a:miter/>
          </a:ln>
        </p:spPr>
        <p:txBody>
          <a:bodyPr lIns="38354" tIns="38354" rIns="38354" bIns="38354" anchor="ctr"/>
          <a:lstStyle/>
          <a:p>
            <a:pPr algn="ctr" defTabSz="767104" hangingPunct="0">
              <a:defRPr sz="3500"/>
            </a:pPr>
            <a:endParaRPr sz="30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66" name="Oval 5"/>
          <p:cNvSpPr/>
          <p:nvPr/>
        </p:nvSpPr>
        <p:spPr>
          <a:xfrm>
            <a:off x="1333677" y="2052329"/>
            <a:ext cx="1619760" cy="2159680"/>
          </a:xfrm>
          <a:prstGeom prst="ellipse">
            <a:avLst/>
          </a:prstGeom>
          <a:ln w="69850">
            <a:solidFill>
              <a:srgbClr val="D9D9D9"/>
            </a:solidFill>
            <a:miter/>
          </a:ln>
        </p:spPr>
        <p:txBody>
          <a:bodyPr lIns="38354" tIns="38354" rIns="38354" bIns="38354" anchor="ctr"/>
          <a:lstStyle/>
          <a:p>
            <a:pPr algn="ctr" defTabSz="767104" hangingPunct="0">
              <a:defRPr sz="3500">
                <a:solidFill>
                  <a:srgbClr val="FFFFFF"/>
                </a:solidFill>
              </a:defRPr>
            </a:pPr>
            <a:endParaRPr sz="3000" kern="0">
              <a:solidFill>
                <a:srgbClr val="FFFFFF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67" name="Arc 6"/>
          <p:cNvSpPr/>
          <p:nvPr/>
        </p:nvSpPr>
        <p:spPr>
          <a:xfrm>
            <a:off x="1334500" y="3120301"/>
            <a:ext cx="1618067" cy="1100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18"/>
                </a:moveTo>
                <a:cubicBezTo>
                  <a:pt x="21600" y="12117"/>
                  <a:pt x="16765" y="21600"/>
                  <a:pt x="10800" y="21600"/>
                </a:cubicBezTo>
                <a:cubicBezTo>
                  <a:pt x="4835" y="21600"/>
                  <a:pt x="0" y="12117"/>
                  <a:pt x="0" y="418"/>
                </a:cubicBezTo>
                <a:cubicBezTo>
                  <a:pt x="0" y="279"/>
                  <a:pt x="1" y="139"/>
                  <a:pt x="2" y="0"/>
                </a:cubicBezTo>
              </a:path>
            </a:pathLst>
          </a:custGeom>
          <a:ln w="57150" cap="rnd">
            <a:solidFill>
              <a:schemeClr val="accent1"/>
            </a:solidFill>
            <a:miter/>
          </a:ln>
        </p:spPr>
        <p:txBody>
          <a:bodyPr lIns="38354" tIns="38354" rIns="38354" bIns="38354" anchor="ctr"/>
          <a:lstStyle/>
          <a:p>
            <a:pPr algn="ctr" defTabSz="767104" hangingPunct="0">
              <a:defRPr sz="3500"/>
            </a:pPr>
            <a:endParaRPr sz="30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68" name="Arc 7"/>
          <p:cNvSpPr/>
          <p:nvPr/>
        </p:nvSpPr>
        <p:spPr>
          <a:xfrm rot="10800000">
            <a:off x="2954448" y="2053452"/>
            <a:ext cx="1617905" cy="1078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9" extrusionOk="0">
                <a:moveTo>
                  <a:pt x="21600" y="427"/>
                </a:moveTo>
                <a:cubicBezTo>
                  <a:pt x="21481" y="12226"/>
                  <a:pt x="16549" y="21600"/>
                  <a:pt x="10585" y="21364"/>
                </a:cubicBezTo>
                <a:cubicBezTo>
                  <a:pt x="4705" y="21132"/>
                  <a:pt x="0" y="11635"/>
                  <a:pt x="0" y="0"/>
                </a:cubicBezTo>
              </a:path>
            </a:pathLst>
          </a:custGeom>
          <a:ln w="57150" cap="rnd">
            <a:solidFill>
              <a:schemeClr val="accent2"/>
            </a:solidFill>
            <a:miter/>
          </a:ln>
        </p:spPr>
        <p:txBody>
          <a:bodyPr lIns="38354" tIns="38354" rIns="38354" bIns="38354" anchor="ctr"/>
          <a:lstStyle/>
          <a:p>
            <a:pPr algn="ctr" defTabSz="767104" hangingPunct="0">
              <a:defRPr sz="3500"/>
            </a:pPr>
            <a:endParaRPr sz="30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69" name="Arc 8"/>
          <p:cNvSpPr/>
          <p:nvPr/>
        </p:nvSpPr>
        <p:spPr>
          <a:xfrm>
            <a:off x="4573342" y="3127499"/>
            <a:ext cx="1618067" cy="1078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</a:path>
            </a:pathLst>
          </a:custGeom>
          <a:ln w="57150" cap="rnd">
            <a:solidFill>
              <a:schemeClr val="accent3"/>
            </a:solidFill>
            <a:miter/>
          </a:ln>
        </p:spPr>
        <p:txBody>
          <a:bodyPr lIns="38354" tIns="38354" rIns="38354" bIns="38354" anchor="ctr"/>
          <a:lstStyle/>
          <a:p>
            <a:pPr algn="ctr" defTabSz="767104" hangingPunct="0">
              <a:defRPr sz="3500"/>
            </a:pPr>
            <a:endParaRPr sz="3000" kern="0">
              <a:solidFill>
                <a:srgbClr val="2B2B2B"/>
              </a:solidFill>
              <a:latin typeface="Source Sans Pro"/>
              <a:ea typeface="MS PGothic" pitchFamily="34" charset="-128"/>
              <a:sym typeface="Source Sans Pro"/>
            </a:endParaRPr>
          </a:p>
        </p:txBody>
      </p:sp>
      <p:sp>
        <p:nvSpPr>
          <p:cNvPr id="870" name="Group 9"/>
          <p:cNvSpPr/>
          <p:nvPr/>
        </p:nvSpPr>
        <p:spPr>
          <a:xfrm>
            <a:off x="1406820" y="4620988"/>
            <a:ext cx="1473474" cy="924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54" tIns="38354" rIns="38354" bIns="38354">
            <a:spAutoFit/>
          </a:bodyPr>
          <a:lstStyle/>
          <a:p>
            <a:pPr algn="ctr" defTabSz="767104" hangingPunct="0">
              <a:lnSpc>
                <a:spcPct val="90000"/>
              </a:lnSpc>
              <a:defRPr sz="2400" b="1">
                <a:solidFill>
                  <a:srgbClr val="F49E1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49E1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Plazo de entrega de</a:t>
            </a:r>
          </a:p>
          <a:p>
            <a:pPr algn="ctr" defTabSz="767104" hangingPunct="0">
              <a:lnSpc>
                <a:spcPct val="90000"/>
              </a:lnSpc>
              <a:defRPr sz="2400" b="1">
                <a:solidFill>
                  <a:srgbClr val="F49E1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49E14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solicitudes</a:t>
            </a:r>
          </a:p>
        </p:txBody>
      </p:sp>
      <p:sp>
        <p:nvSpPr>
          <p:cNvPr id="871" name="Group 12"/>
          <p:cNvSpPr/>
          <p:nvPr/>
        </p:nvSpPr>
        <p:spPr>
          <a:xfrm>
            <a:off x="3026578" y="4620991"/>
            <a:ext cx="1473474" cy="90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54" tIns="38354" rIns="38354" bIns="38354">
            <a:spAutoFit/>
          </a:bodyPr>
          <a:lstStyle/>
          <a:p>
            <a:pPr algn="ctr" defTabSz="767104" hangingPunct="0">
              <a:lnSpc>
                <a:spcPct val="90000"/>
              </a:lnSpc>
              <a:defRPr sz="2400" b="1">
                <a:solidFill>
                  <a:srgbClr val="FA891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A891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Primera</a:t>
            </a:r>
          </a:p>
          <a:p>
            <a:pPr algn="ctr" defTabSz="767104" hangingPunct="0">
              <a:lnSpc>
                <a:spcPct val="90000"/>
              </a:lnSpc>
              <a:defRPr sz="2400" b="1">
                <a:solidFill>
                  <a:srgbClr val="FA891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A891E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adjudicación</a:t>
            </a:r>
          </a:p>
        </p:txBody>
      </p:sp>
      <p:sp>
        <p:nvSpPr>
          <p:cNvPr id="872" name="Group 15"/>
          <p:cNvSpPr/>
          <p:nvPr/>
        </p:nvSpPr>
        <p:spPr>
          <a:xfrm>
            <a:off x="4645640" y="4620991"/>
            <a:ext cx="1473474" cy="90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54" tIns="38354" rIns="38354" bIns="38354">
            <a:spAutoFit/>
          </a:bodyPr>
          <a:lstStyle/>
          <a:p>
            <a:pPr algn="ctr" defTabSz="767104" hangingPunct="0">
              <a:lnSpc>
                <a:spcPct val="90000"/>
              </a:lnSpc>
              <a:defRPr sz="2400" b="1">
                <a:solidFill>
                  <a:srgbClr val="FF7427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F7427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Segunda</a:t>
            </a:r>
          </a:p>
          <a:p>
            <a:pPr algn="ctr" defTabSz="767104" hangingPunct="0">
              <a:lnSpc>
                <a:spcPct val="90000"/>
              </a:lnSpc>
              <a:defRPr sz="2400" b="1">
                <a:solidFill>
                  <a:srgbClr val="FF7427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F7427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adjudicación</a:t>
            </a:r>
          </a:p>
        </p:txBody>
      </p:sp>
      <p:sp>
        <p:nvSpPr>
          <p:cNvPr id="873" name="Group 18"/>
          <p:cNvSpPr/>
          <p:nvPr/>
        </p:nvSpPr>
        <p:spPr>
          <a:xfrm>
            <a:off x="6264701" y="4620999"/>
            <a:ext cx="1473474" cy="1185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54" tIns="38354" rIns="38354" bIns="38354">
            <a:spAutoFit/>
          </a:bodyPr>
          <a:lstStyle/>
          <a:p>
            <a:pPr algn="ctr" defTabSz="767104" hangingPunct="0">
              <a:lnSpc>
                <a:spcPct val="90000"/>
              </a:lnSpc>
              <a:defRPr sz="2400" b="1">
                <a:solidFill>
                  <a:srgbClr val="F1513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1513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Tercera y última</a:t>
            </a:r>
          </a:p>
          <a:p>
            <a:pPr algn="ctr" defTabSz="767104" hangingPunct="0">
              <a:lnSpc>
                <a:spcPct val="90000"/>
              </a:lnSpc>
              <a:defRPr sz="2400" b="1">
                <a:solidFill>
                  <a:srgbClr val="F1513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pPr>
            <a:r>
              <a:rPr sz="2000" b="1" kern="0">
                <a:solidFill>
                  <a:srgbClr val="F1513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adjudicación</a:t>
            </a:r>
          </a:p>
        </p:txBody>
      </p:sp>
      <p:sp>
        <p:nvSpPr>
          <p:cNvPr id="874" name="Rectangle 21"/>
          <p:cNvSpPr txBox="1"/>
          <p:nvPr/>
        </p:nvSpPr>
        <p:spPr>
          <a:xfrm>
            <a:off x="1375472" y="2613361"/>
            <a:ext cx="1536190" cy="84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54" tIns="38354" rIns="38354" bIns="38354">
            <a:spAutoFit/>
          </a:bodyPr>
          <a:lstStyle/>
          <a:p>
            <a:pPr algn="ctr" defTabSz="767104" hangingPunct="0">
              <a:defRPr sz="3000">
                <a:solidFill>
                  <a:srgbClr val="F49E14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pPr>
            <a:r>
              <a:rPr sz="2500" kern="0">
                <a:solidFill>
                  <a:srgbClr val="F49E14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Del 16 al </a:t>
            </a:r>
          </a:p>
          <a:p>
            <a:pPr algn="ctr" defTabSz="767104" hangingPunct="0">
              <a:defRPr sz="3000">
                <a:solidFill>
                  <a:srgbClr val="F49E14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pPr>
            <a:r>
              <a:rPr sz="2500" kern="0">
                <a:solidFill>
                  <a:srgbClr val="F49E14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21 de julio</a:t>
            </a:r>
          </a:p>
        </p:txBody>
      </p:sp>
      <p:sp>
        <p:nvSpPr>
          <p:cNvPr id="875" name="Rectangle 22"/>
          <p:cNvSpPr txBox="1"/>
          <p:nvPr/>
        </p:nvSpPr>
        <p:spPr>
          <a:xfrm>
            <a:off x="2850153" y="2857853"/>
            <a:ext cx="1826334" cy="53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54" tIns="38354" rIns="38354" bIns="38354">
            <a:spAutoFit/>
          </a:bodyPr>
          <a:lstStyle>
            <a:lvl1pPr algn="ctr">
              <a:defRPr sz="3000">
                <a:solidFill>
                  <a:schemeClr val="accent2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defTabSz="767104" hangingPunct="0"/>
            <a:r>
              <a:rPr kern="0">
                <a:solidFill>
                  <a:srgbClr val="FA891E"/>
                </a:solidFill>
              </a:rPr>
              <a:t>24 de julio</a:t>
            </a:r>
          </a:p>
        </p:txBody>
      </p:sp>
      <p:sp>
        <p:nvSpPr>
          <p:cNvPr id="876" name="Rectangle 23"/>
          <p:cNvSpPr txBox="1"/>
          <p:nvPr/>
        </p:nvSpPr>
        <p:spPr>
          <a:xfrm>
            <a:off x="4340178" y="2857853"/>
            <a:ext cx="2084417" cy="53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54" tIns="38354" rIns="38354" bIns="38354">
            <a:spAutoFit/>
          </a:bodyPr>
          <a:lstStyle>
            <a:lvl1pPr algn="ctr">
              <a:defRPr sz="3000">
                <a:solidFill>
                  <a:schemeClr val="accent3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defTabSz="767104" hangingPunct="0"/>
            <a:r>
              <a:rPr kern="0">
                <a:solidFill>
                  <a:srgbClr val="FF7427"/>
                </a:solidFill>
              </a:rPr>
              <a:t>4 de agosto</a:t>
            </a:r>
          </a:p>
        </p:txBody>
      </p:sp>
      <p:sp>
        <p:nvSpPr>
          <p:cNvPr id="877" name="Rectangle 24"/>
          <p:cNvSpPr txBox="1"/>
          <p:nvPr/>
        </p:nvSpPr>
        <p:spPr>
          <a:xfrm>
            <a:off x="6170722" y="2629256"/>
            <a:ext cx="1662828" cy="84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54" tIns="38354" rIns="38354" bIns="38354">
            <a:spAutoFit/>
          </a:bodyPr>
          <a:lstStyle/>
          <a:p>
            <a:pPr algn="ctr" defTabSz="767104" hangingPunct="0">
              <a:defRPr sz="3000">
                <a:solidFill>
                  <a:srgbClr val="F15131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pPr>
            <a:r>
              <a:rPr sz="2500" kern="0">
                <a:solidFill>
                  <a:srgbClr val="F15131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2 de </a:t>
            </a:r>
          </a:p>
          <a:p>
            <a:pPr algn="ctr" defTabSz="767104" hangingPunct="0">
              <a:defRPr sz="3000">
                <a:solidFill>
                  <a:srgbClr val="F15131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pPr>
            <a:r>
              <a:rPr sz="2500" kern="0">
                <a:solidFill>
                  <a:srgbClr val="F15131"/>
                </a:solidFill>
                <a:latin typeface="linea-basic-10"/>
                <a:ea typeface="linea-basic-10"/>
                <a:cs typeface="linea-basic-10"/>
                <a:sym typeface="linea-basic-10"/>
              </a:rPr>
              <a:t>septiembre</a:t>
            </a:r>
          </a:p>
        </p:txBody>
      </p:sp>
      <p:sp>
        <p:nvSpPr>
          <p:cNvPr id="878" name="Title 1"/>
          <p:cNvSpPr txBox="1"/>
          <p:nvPr/>
        </p:nvSpPr>
        <p:spPr>
          <a:xfrm>
            <a:off x="662953" y="735837"/>
            <a:ext cx="7818121" cy="631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354" tIns="38354" rIns="38354" bIns="38354">
            <a:spAutoFit/>
          </a:bodyPr>
          <a:lstStyle>
            <a:lvl1pPr algn="ctr">
              <a:lnSpc>
                <a:spcPct val="90000"/>
              </a:lnSpc>
              <a:defRPr sz="4000" b="1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pPr defTabSz="767104" hangingPunct="0"/>
            <a:r>
              <a:rPr kern="0">
                <a:solidFill>
                  <a:srgbClr val="2B2B2B"/>
                </a:solidFill>
              </a:rPr>
              <a:t>Fase Ordinaria</a:t>
            </a:r>
          </a:p>
        </p:txBody>
      </p:sp>
      <p:pic>
        <p:nvPicPr>
          <p:cNvPr id="879" name="Logo-40-Aniversario-UCA-Color.png" descr="Logo-40-Aniversario-UCA-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4930" y="130211"/>
            <a:ext cx="1862662" cy="496073"/>
          </a:xfrm>
          <a:prstGeom prst="rect">
            <a:avLst/>
          </a:prstGeom>
          <a:ln w="12700">
            <a:miter lim="400000"/>
          </a:ln>
        </p:spPr>
      </p:pic>
      <p:sp>
        <p:nvSpPr>
          <p:cNvPr id="880" name="TextBox 6"/>
          <p:cNvSpPr txBox="1"/>
          <p:nvPr/>
        </p:nvSpPr>
        <p:spPr>
          <a:xfrm>
            <a:off x="357021" y="6360465"/>
            <a:ext cx="3631763" cy="354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54" tIns="38354" rIns="38354" bIns="38354">
            <a:spAutoFit/>
          </a:bodyPr>
          <a:lstStyle/>
          <a:p>
            <a:pPr defTabSz="767104" hangingPunct="0">
              <a:defRPr sz="1100" spc="366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rPr sz="900" kern="0" spc="307">
                <a:solidFill>
                  <a:srgbClr val="2B2B2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Vicerrectorado de Estudiantes y Empleo</a:t>
            </a:r>
          </a:p>
          <a:p>
            <a:pPr defTabSz="767104" hangingPunct="0">
              <a:defRPr sz="1100" spc="366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sz="900" kern="0" spc="307">
                <a:solidFill>
                  <a:srgbClr val="2B2B2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Universidad de Cádiz</a:t>
            </a:r>
          </a:p>
        </p:txBody>
      </p:sp>
      <p:sp>
        <p:nvSpPr>
          <p:cNvPr id="881" name="TextBox 7"/>
          <p:cNvSpPr txBox="1"/>
          <p:nvPr/>
        </p:nvSpPr>
        <p:spPr>
          <a:xfrm>
            <a:off x="7942734" y="6406880"/>
            <a:ext cx="800412" cy="24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354" tIns="38354" rIns="38354" bIns="38354">
            <a:spAutoFit/>
          </a:bodyPr>
          <a:lstStyle>
            <a:lvl1pPr>
              <a:defRPr sz="1100" spc="400">
                <a:hlinkClick r:id="rId3"/>
              </a:defRPr>
            </a:lvl1pPr>
          </a:lstStyle>
          <a:p>
            <a:pPr defTabSz="767104" hangingPunct="0"/>
            <a:r>
              <a:rPr kern="0">
                <a:solidFill>
                  <a:srgbClr val="2B2B2B"/>
                </a:solidFill>
                <a:latin typeface="Source Sans Pro"/>
                <a:ea typeface="MS PGothic" pitchFamily="34" charset="-128"/>
                <a:sym typeface="Source Sans Pro"/>
              </a:rPr>
              <a:t>uca.es</a:t>
            </a:r>
          </a:p>
        </p:txBody>
      </p:sp>
    </p:spTree>
    <p:extLst>
      <p:ext uri="{BB962C8B-B14F-4D97-AF65-F5344CB8AC3E}">
        <p14:creationId xmlns:p14="http://schemas.microsoft.com/office/powerpoint/2010/main" val="1146098370"/>
      </p:ext>
    </p:extLst>
  </p:cSld>
  <p:clrMapOvr>
    <a:masterClrMapping/>
  </p:clrMapOvr>
  <p:transition spd="slow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" grpId="0" animBg="1" advAuto="0"/>
      <p:bldP spid="867" grpId="0" animBg="1" advAuto="0"/>
      <p:bldP spid="868" grpId="0" animBg="1" advAuto="0"/>
      <p:bldP spid="869" grpId="0" animBg="1" advAuto="0"/>
      <p:bldP spid="870" grpId="0" animBg="1" advAuto="0"/>
      <p:bldP spid="871" grpId="0" animBg="1" advAuto="0"/>
      <p:bldP spid="872" grpId="0" animBg="1" advAuto="0"/>
      <p:bldP spid="873" grpId="0" animBg="1" advAuto="0"/>
      <p:bldP spid="874" grpId="0" animBg="1" advAuto="0"/>
      <p:bldP spid="875" grpId="0" animBg="1" advAuto="0"/>
      <p:bldP spid="876" grpId="0" animBg="1" advAuto="0"/>
      <p:bldP spid="877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32792" y="6345829"/>
            <a:ext cx="1954724" cy="5741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7093" tIns="55688" rIns="107093" bIns="556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492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5433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+mj-cs"/>
                <a:sym typeface="Source Sans Pro"/>
              </a:rPr>
              <a:t>VICERRECTORADO DE ALUMNADO</a:t>
            </a:r>
          </a:p>
          <a:p>
            <a:pPr algn="ctr" defTabSz="5433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+mj-cs"/>
                <a:sym typeface="Source Sans Pro"/>
              </a:rPr>
              <a:t>UNIVERSIDAD DE CÁDIZ</a:t>
            </a:r>
          </a:p>
        </p:txBody>
      </p:sp>
      <p:sp>
        <p:nvSpPr>
          <p:cNvPr id="17411" name="Rectángulo 1"/>
          <p:cNvSpPr>
            <a:spLocks noChangeArrowheads="1"/>
          </p:cNvSpPr>
          <p:nvPr/>
        </p:nvSpPr>
        <p:spPr bwMode="auto">
          <a:xfrm>
            <a:off x="3288761" y="2386798"/>
            <a:ext cx="4486600" cy="109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14" tIns="38257" rIns="76514" bIns="38257">
            <a:spAutoFit/>
          </a:bodyPr>
          <a:lstStyle/>
          <a:p>
            <a:pPr algn="just" defTabSz="54330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5500">
                <a:solidFill>
                  <a:srgbClr val="000000"/>
                </a:solidFill>
                <a:latin typeface="American Typewriter"/>
                <a:ea typeface="MS PGothic" pitchFamily="34" charset="-128"/>
                <a:cs typeface="+mj-cs"/>
                <a:sym typeface="Source Sans Pro"/>
              </a:rPr>
              <a:t> </a:t>
            </a:r>
            <a:r>
              <a:rPr lang="es-ES" altLang="es-ES" sz="5500" b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j-cs"/>
                <a:sym typeface="Source Sans Pro"/>
              </a:rPr>
              <a:t>629 67 00 01</a:t>
            </a:r>
            <a:endParaRPr lang="es-ES" altLang="es-ES" sz="5500">
              <a:solidFill>
                <a:srgbClr val="000000"/>
              </a:solidFill>
              <a:latin typeface="American Typewriter"/>
              <a:ea typeface="MS PGothic" pitchFamily="34" charset="-128"/>
              <a:cs typeface="+mj-cs"/>
              <a:sym typeface="Source Sans Pro"/>
            </a:endParaRPr>
          </a:p>
        </p:txBody>
      </p:sp>
      <p:pic>
        <p:nvPicPr>
          <p:cNvPr id="17412" name="Picture 13" descr="whatsapp-4in-296x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983" flipH="1">
            <a:off x="2051020" y="2215816"/>
            <a:ext cx="1280993" cy="11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00" y="1535407"/>
            <a:ext cx="301414" cy="42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68" y="1366914"/>
            <a:ext cx="295832" cy="3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94" y="1303311"/>
            <a:ext cx="3000741" cy="122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84" y="3806157"/>
            <a:ext cx="5287020" cy="132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1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"/>
          <p:cNvGrpSpPr>
            <a:grpSpLocks/>
          </p:cNvGrpSpPr>
          <p:nvPr/>
        </p:nvGrpSpPr>
        <p:grpSpPr bwMode="auto">
          <a:xfrm>
            <a:off x="4921976" y="3574089"/>
            <a:ext cx="2423589" cy="1150439"/>
            <a:chOff x="3065" y="2525"/>
            <a:chExt cx="2171" cy="900"/>
          </a:xfrm>
        </p:grpSpPr>
        <p:sp>
          <p:nvSpPr>
            <p:cNvPr id="58380" name="AutoShape 2"/>
            <p:cNvSpPr>
              <a:spLocks noChangeArrowheads="1"/>
            </p:cNvSpPr>
            <p:nvPr/>
          </p:nvSpPr>
          <p:spPr bwMode="auto">
            <a:xfrm>
              <a:off x="3065" y="2525"/>
              <a:ext cx="2171" cy="90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Fase General + Específica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FFFFFF"/>
                  </a:solidFill>
                  <a:latin typeface="Tahoma" pitchFamily="34" charset="0"/>
                  <a:ea typeface="MS PGothic" pitchFamily="34" charset="-128"/>
                </a:rPr>
                <a:t>5853 alumnos/as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FFFFFF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2034007" y="3574089"/>
            <a:ext cx="2575413" cy="1150439"/>
            <a:chOff x="614" y="2525"/>
            <a:chExt cx="2171" cy="903"/>
          </a:xfrm>
        </p:grpSpPr>
        <p:sp>
          <p:nvSpPr>
            <p:cNvPr id="58379" name="AutoShape 4"/>
            <p:cNvSpPr>
              <a:spLocks noChangeArrowheads="1"/>
            </p:cNvSpPr>
            <p:nvPr/>
          </p:nvSpPr>
          <p:spPr bwMode="auto">
            <a:xfrm>
              <a:off x="614" y="2525"/>
              <a:ext cx="2171" cy="903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Sólo Fase General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FFFFFF"/>
                  </a:solidFill>
                  <a:latin typeface="Tahoma" pitchFamily="34" charset="0"/>
                  <a:ea typeface="MS PGothic" pitchFamily="34" charset="-128"/>
                </a:rPr>
                <a:t>579 alumnos/as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FFFFFF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grpSp>
        <p:nvGrpSpPr>
          <p:cNvPr id="58372" name="Group 5"/>
          <p:cNvGrpSpPr>
            <a:grpSpLocks/>
          </p:cNvGrpSpPr>
          <p:nvPr/>
        </p:nvGrpSpPr>
        <p:grpSpPr bwMode="auto">
          <a:xfrm>
            <a:off x="2034005" y="2105605"/>
            <a:ext cx="2625649" cy="1158250"/>
            <a:chOff x="659" y="1209"/>
            <a:chExt cx="2171" cy="900"/>
          </a:xfrm>
        </p:grpSpPr>
        <p:sp>
          <p:nvSpPr>
            <p:cNvPr id="58378" name="AutoShape 6"/>
            <p:cNvSpPr>
              <a:spLocks noChangeArrowheads="1"/>
            </p:cNvSpPr>
            <p:nvPr/>
          </p:nvSpPr>
          <p:spPr bwMode="auto">
            <a:xfrm>
              <a:off x="659" y="1209"/>
              <a:ext cx="2171" cy="90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   Fase General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FFFFFF"/>
                  </a:solidFill>
                  <a:latin typeface="Tahoma" pitchFamily="34" charset="0"/>
                  <a:ea typeface="MS PGothic" pitchFamily="34" charset="-128"/>
                </a:rPr>
                <a:t>6.432 alumnos/as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grpSp>
        <p:nvGrpSpPr>
          <p:cNvPr id="58373" name="Group 7"/>
          <p:cNvGrpSpPr>
            <a:grpSpLocks/>
          </p:cNvGrpSpPr>
          <p:nvPr/>
        </p:nvGrpSpPr>
        <p:grpSpPr bwMode="auto">
          <a:xfrm>
            <a:off x="4919754" y="2105605"/>
            <a:ext cx="2425822" cy="1158250"/>
            <a:chOff x="3063" y="1209"/>
            <a:chExt cx="2171" cy="900"/>
          </a:xfrm>
        </p:grpSpPr>
        <p:sp>
          <p:nvSpPr>
            <p:cNvPr id="58377" name="AutoShape 8"/>
            <p:cNvSpPr>
              <a:spLocks noChangeArrowheads="1"/>
            </p:cNvSpPr>
            <p:nvPr/>
          </p:nvSpPr>
          <p:spPr bwMode="auto">
            <a:xfrm>
              <a:off x="3063" y="1209"/>
              <a:ext cx="2171" cy="900"/>
            </a:xfrm>
            <a:prstGeom prst="roundRect">
              <a:avLst>
                <a:gd name="adj" fmla="val 16667"/>
              </a:avLst>
            </a:prstGeom>
            <a:solidFill>
              <a:srgbClr val="FFE1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Sólo Fase Específica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1.003 alumnos/as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r>
                <a:rPr lang="es-ES" altLang="es-ES" sz="1400" b="1" dirty="0">
                  <a:solidFill>
                    <a:srgbClr val="000000"/>
                  </a:solidFill>
                  <a:latin typeface="Tahoma" pitchFamily="34" charset="0"/>
                  <a:ea typeface="MS PGothic" pitchFamily="34" charset="-128"/>
                </a:rPr>
                <a:t>  </a:t>
              </a: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  <a:p>
              <a:pPr algn="ctr" defTabSz="45241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11254" algn="l"/>
                  <a:tab pos="625833" algn="l"/>
                  <a:tab pos="940416" algn="l"/>
                  <a:tab pos="1255000" algn="l"/>
                  <a:tab pos="1569581" algn="l"/>
                  <a:tab pos="1884170" algn="l"/>
                  <a:tab pos="2198751" algn="l"/>
                  <a:tab pos="2513330" algn="l"/>
                  <a:tab pos="2827919" algn="l"/>
                  <a:tab pos="3142499" algn="l"/>
                  <a:tab pos="3457084" algn="l"/>
                  <a:tab pos="3771667" algn="l"/>
                  <a:tab pos="4086248" algn="l"/>
                  <a:tab pos="4400836" algn="l"/>
                  <a:tab pos="4714307" algn="l"/>
                  <a:tab pos="5028886" algn="l"/>
                  <a:tab pos="5343474" algn="l"/>
                  <a:tab pos="5658053" algn="l"/>
                  <a:tab pos="5972639" algn="l"/>
                  <a:tab pos="6287224" algn="l"/>
                </a:tabLst>
              </a:pPr>
              <a:endParaRPr lang="es-ES" altLang="es-ES" sz="1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endParaRPr>
            </a:p>
          </p:txBody>
        </p:sp>
      </p:grp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1783940" y="1071214"/>
            <a:ext cx="4560279" cy="37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004" tIns="31496" rIns="63004" bIns="314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452418" fontAlgn="base">
              <a:lnSpc>
                <a:spcPct val="90000"/>
              </a:lnSpc>
              <a:spcBef>
                <a:spcPts val="422"/>
              </a:spcBef>
              <a:spcAft>
                <a:spcPct val="0"/>
              </a:spcAft>
            </a:pPr>
            <a:r>
              <a:rPr lang="es-ES" altLang="es-ES" sz="4200" b="1">
                <a:solidFill>
                  <a:srgbClr val="336699"/>
                </a:solidFill>
                <a:latin typeface="Lucida Sans Unicode" pitchFamily="34" charset="0"/>
              </a:rPr>
              <a:t>PEVAU 2020</a:t>
            </a:r>
          </a:p>
        </p:txBody>
      </p:sp>
      <p:sp>
        <p:nvSpPr>
          <p:cNvPr id="58375" name="Rectangle 10"/>
          <p:cNvSpPr>
            <a:spLocks noChangeArrowheads="1"/>
          </p:cNvSpPr>
          <p:nvPr/>
        </p:nvSpPr>
        <p:spPr bwMode="auto">
          <a:xfrm>
            <a:off x="2872365" y="1664864"/>
            <a:ext cx="2742865" cy="2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004" tIns="32760" rIns="63004" bIns="32760">
            <a:spAutoFit/>
          </a:bodyPr>
          <a:lstStyle/>
          <a:p>
            <a:pPr algn="ctr" defTabSz="45241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11254" algn="l"/>
                <a:tab pos="625833" algn="l"/>
                <a:tab pos="940416" algn="l"/>
                <a:tab pos="1255000" algn="l"/>
                <a:tab pos="1569581" algn="l"/>
                <a:tab pos="1884170" algn="l"/>
                <a:tab pos="2198751" algn="l"/>
                <a:tab pos="2513330" algn="l"/>
                <a:tab pos="2827919" algn="l"/>
                <a:tab pos="3142499" algn="l"/>
                <a:tab pos="3457084" algn="l"/>
                <a:tab pos="3771667" algn="l"/>
                <a:tab pos="4086248" algn="l"/>
                <a:tab pos="4400836" algn="l"/>
                <a:tab pos="4714307" algn="l"/>
                <a:tab pos="5028886" algn="l"/>
                <a:tab pos="5343474" algn="l"/>
                <a:tab pos="5658053" algn="l"/>
                <a:tab pos="5972639" algn="l"/>
                <a:tab pos="6287224" algn="l"/>
              </a:tabLst>
            </a:pPr>
            <a:r>
              <a:rPr lang="es-ES" altLang="es-ES" sz="1400" b="1" dirty="0">
                <a:solidFill>
                  <a:srgbClr val="FF6600"/>
                </a:solidFill>
                <a:latin typeface="Tahoma" pitchFamily="34" charset="0"/>
                <a:ea typeface="MS PGothic" pitchFamily="34" charset="-128"/>
              </a:rPr>
              <a:t>7435 alumnos/as</a:t>
            </a:r>
          </a:p>
        </p:txBody>
      </p:sp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" y="5764470"/>
            <a:ext cx="526915" cy="6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1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" y="5764470"/>
            <a:ext cx="526915" cy="6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4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97133"/>
              </p:ext>
            </p:extLst>
          </p:nvPr>
        </p:nvGraphicFramePr>
        <p:xfrm>
          <a:off x="1808498" y="1613516"/>
          <a:ext cx="5813937" cy="2988241"/>
        </p:xfrm>
        <a:graphic>
          <a:graphicData uri="http://schemas.openxmlformats.org/drawingml/2006/table">
            <a:tbl>
              <a:tblPr/>
              <a:tblGrid>
                <a:gridCol w="1799825">
                  <a:extLst>
                    <a:ext uri="{9D8B030D-6E8A-4147-A177-3AD203B41FA5}"/>
                  </a:extLst>
                </a:gridCol>
                <a:gridCol w="1194411">
                  <a:extLst>
                    <a:ext uri="{9D8B030D-6E8A-4147-A177-3AD203B41FA5}"/>
                  </a:extLst>
                </a:gridCol>
                <a:gridCol w="1756102">
                  <a:extLst>
                    <a:ext uri="{9D8B030D-6E8A-4147-A177-3AD203B41FA5}"/>
                  </a:extLst>
                </a:gridCol>
                <a:gridCol w="1063599">
                  <a:extLst>
                    <a:ext uri="{9D8B030D-6E8A-4147-A177-3AD203B41FA5}"/>
                  </a:extLst>
                </a:gridCol>
              </a:tblGrid>
              <a:tr h="65846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2" marR="10802" marT="2137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Fase Acceso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SOLO Fase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Admision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/>
                </a:extLst>
              </a:tr>
              <a:tr h="60207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es-E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CAMPUS DE CÁDIZ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2" marR="10802" marT="21374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1.777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381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2.158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482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CAMPUS DE PUERTO REAL</a:t>
                      </a:r>
                    </a:p>
                  </a:txBody>
                  <a:tcPr marL="10802" marR="10802" marT="21374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1.683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187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1.870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181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CAMPUS DE JEREZ</a:t>
                      </a:r>
                    </a:p>
                  </a:txBody>
                  <a:tcPr marL="10802" marR="10802" marT="21374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1.856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304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2.160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  <a:tr h="4181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CAMPUS DE ALGECIRAS</a:t>
                      </a:r>
                    </a:p>
                  </a:txBody>
                  <a:tcPr marL="10802" marR="10802" marT="21374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1.116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131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1.247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1651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alt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0802" marR="10802" marT="21374" marB="0" anchor="ctr" horzOverflow="overflow">
                    <a:lnL>
                      <a:noFill/>
                    </a:lnL>
                    <a:lnR>
                      <a:noFill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6.432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1.003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7.435</a:t>
                      </a:r>
                    </a:p>
                  </a:txBody>
                  <a:tcPr marL="10802" marR="10802" marT="10795" marB="0" anchor="ctr" anchorCtr="1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1509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CAMPUS DE CÁDIZ – </a:t>
            </a:r>
            <a:r>
              <a:rPr lang="es-ES" sz="5100" dirty="0">
                <a:solidFill>
                  <a:schemeClr val="tx1"/>
                </a:solidFill>
              </a:rPr>
              <a:t>2.158</a:t>
            </a:r>
            <a:r>
              <a:rPr lang="es-ES" dirty="0" smtClean="0">
                <a:solidFill>
                  <a:schemeClr val="tx1"/>
                </a:solidFill>
              </a:rPr>
              <a:t> alumnos 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22159"/>
              </p:ext>
            </p:extLst>
          </p:nvPr>
        </p:nvGraphicFramePr>
        <p:xfrm>
          <a:off x="685804" y="2006359"/>
          <a:ext cx="7836307" cy="323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885"/>
                <a:gridCol w="2380697"/>
                <a:gridCol w="1468271"/>
                <a:gridCol w="1497058"/>
                <a:gridCol w="1491396"/>
              </a:tblGrid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Nº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SEDE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ALUMNOS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F.GENERAL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ACCESO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</a:tr>
              <a:tr h="62130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01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FAC. MEDICINA</a:t>
                      </a:r>
                    </a:p>
                    <a:p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481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354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127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62130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02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FAC. FILOSOFÍA y LETRAS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513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451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62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03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FAC. ECONÓMICAS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445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359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86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04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FAC. CC. TRABAJO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249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197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52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05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FAC. ENFERMERÍA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246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209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62130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06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I.E.S. TRAFALGAR (BARBATE)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224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207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85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1509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CAMPUS DE PUERTO REAL – </a:t>
            </a:r>
            <a:r>
              <a:rPr lang="es-ES" sz="4700" b="1" dirty="0">
                <a:solidFill>
                  <a:schemeClr val="tx1"/>
                </a:solidFill>
              </a:rPr>
              <a:t>1.870</a:t>
            </a:r>
            <a:r>
              <a:rPr lang="es-ES" dirty="0" smtClean="0">
                <a:solidFill>
                  <a:schemeClr val="tx1"/>
                </a:solidFill>
              </a:rPr>
              <a:t> alumnos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34633"/>
              </p:ext>
            </p:extLst>
          </p:nvPr>
        </p:nvGraphicFramePr>
        <p:xfrm>
          <a:off x="817793" y="2431388"/>
          <a:ext cx="7836307" cy="233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885"/>
                <a:gridCol w="2380697"/>
                <a:gridCol w="1468271"/>
                <a:gridCol w="1497058"/>
                <a:gridCol w="1491396"/>
              </a:tblGrid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Nº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SEDE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ALUMNOS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F.GENERAL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ACCESO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</a:tr>
              <a:tr h="62130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07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AULARIO NORTE</a:t>
                      </a:r>
                    </a:p>
                    <a:p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336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289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08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AULARIO SUR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172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162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10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09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CASEM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340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306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34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10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FAC.</a:t>
                      </a:r>
                      <a:r>
                        <a:rPr lang="es-ES" sz="1800" b="1" baseline="0" dirty="0" smtClean="0"/>
                        <a:t> CIENCIAS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328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295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11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E.</a:t>
                      </a:r>
                      <a:r>
                        <a:rPr lang="es-ES" sz="1800" b="1" baseline="0" dirty="0" smtClean="0"/>
                        <a:t> SUP. INGENIERÍA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694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631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63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66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1509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CAMPUS DE JEREZ – </a:t>
            </a:r>
            <a:r>
              <a:rPr lang="es-ES" b="1" dirty="0" smtClean="0">
                <a:solidFill>
                  <a:schemeClr val="tx1"/>
                </a:solidFill>
              </a:rPr>
              <a:t>2.160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alumn@s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07190"/>
              </p:ext>
            </p:extLst>
          </p:nvPr>
        </p:nvGraphicFramePr>
        <p:xfrm>
          <a:off x="457721" y="1600127"/>
          <a:ext cx="8261593" cy="388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95"/>
                <a:gridCol w="2784929"/>
                <a:gridCol w="1272928"/>
                <a:gridCol w="1578305"/>
                <a:gridCol w="1572336"/>
              </a:tblGrid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Nº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SEDE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ALUMNOS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F.GENERAL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ACCESO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</a:tr>
              <a:tr h="62130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AULARIO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s-E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636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495</a:t>
                      </a:r>
                    </a:p>
                    <a:p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141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13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AULARIO 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603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517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86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62130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14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CDP FUNDACION ALBOR (JEREZ).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338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314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24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65344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15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CDP LA SALLE (ARCOS)</a:t>
                      </a:r>
                    </a:p>
                    <a:p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233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216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685577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16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kumimoji="0" lang="es-E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IES NTRA. SRA. REMEDIOS (UBRIQUE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149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135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14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62130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17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I.E.S. CASTILLO de MATRERA (VILLAMARTIN)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201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179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40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1509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800" dirty="0">
                <a:solidFill>
                  <a:schemeClr val="tx1"/>
                </a:solidFill>
              </a:rPr>
              <a:t>CAMPUS BAHÍA de ALGECIRAS – </a:t>
            </a:r>
            <a:r>
              <a:rPr lang="es-ES" sz="3800" b="1" dirty="0">
                <a:solidFill>
                  <a:schemeClr val="tx1"/>
                </a:solidFill>
              </a:rPr>
              <a:t>1.247</a:t>
            </a:r>
            <a:r>
              <a:rPr lang="es-ES" sz="3800" dirty="0">
                <a:solidFill>
                  <a:schemeClr val="tx1"/>
                </a:solidFill>
              </a:rPr>
              <a:t> </a:t>
            </a:r>
            <a:r>
              <a:rPr lang="es-ES" sz="3800" dirty="0" err="1">
                <a:solidFill>
                  <a:schemeClr val="tx1"/>
                </a:solidFill>
              </a:rPr>
              <a:t>alumn@s</a:t>
            </a:r>
            <a:r>
              <a:rPr lang="es-ES" sz="3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61836"/>
              </p:ext>
            </p:extLst>
          </p:nvPr>
        </p:nvGraphicFramePr>
        <p:xfrm>
          <a:off x="457702" y="1600143"/>
          <a:ext cx="7670018" cy="254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329"/>
                <a:gridCol w="2782183"/>
                <a:gridCol w="1142946"/>
                <a:gridCol w="1355049"/>
                <a:gridCol w="1291511"/>
              </a:tblGrid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Nº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SEDE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ALUMNOS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F.GENERAL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F. ACCESO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</a:tr>
              <a:tr h="89982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pPr marL="0" marR="0" indent="0" algn="l" defTabSz="1300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E.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POLITECNICA S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UPERIOR ALGECIRAS</a:t>
                      </a:r>
                    </a:p>
                    <a:p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532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462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70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19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EDIFICIO I+D+I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255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239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16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34278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20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FAC. ENFERMERIA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205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188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17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  <a:tr h="62130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21</a:t>
                      </a:r>
                      <a:endParaRPr lang="es-ES" sz="1800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I.E.S. MAR de PONIENTE (LA</a:t>
                      </a:r>
                      <a:r>
                        <a:rPr lang="es-ES" sz="1800" b="1" baseline="0" dirty="0" smtClean="0"/>
                        <a:t> LINEA)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255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227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28</a:t>
                      </a:r>
                      <a:endParaRPr lang="es-ES" sz="1800" b="1" dirty="0"/>
                    </a:p>
                  </a:txBody>
                  <a:tcPr marL="64302" marR="64302" marT="32136" marB="321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24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760" y="260384"/>
            <a:ext cx="7918450" cy="7921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ESTRUCTURA DEL TRIBUNAL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37040098"/>
              </p:ext>
            </p:extLst>
          </p:nvPr>
        </p:nvGraphicFramePr>
        <p:xfrm>
          <a:off x="539561" y="1124744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857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B2B2B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1133</Words>
  <Application>Microsoft Office PowerPoint</Application>
  <PresentationFormat>Presentación en pantalla (4:3)</PresentationFormat>
  <Paragraphs>363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Office Theme</vt:lpstr>
      <vt:lpstr>2_Tema de Office</vt:lpstr>
      <vt:lpstr>3_Tema de Office</vt:lpstr>
      <vt:lpstr>1_Tema de Office</vt:lpstr>
      <vt:lpstr>1_Office Theme</vt:lpstr>
      <vt:lpstr>2_Office Theme</vt:lpstr>
      <vt:lpstr>3_Office Theme</vt:lpstr>
      <vt:lpstr>4_Office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CAMPUS DE CÁDIZ – 2.158 alumnos </vt:lpstr>
      <vt:lpstr>CAMPUS DE PUERTO REAL – 1.870 alumnos</vt:lpstr>
      <vt:lpstr>CAMPUS DE JEREZ – 2.160 alumn@s </vt:lpstr>
      <vt:lpstr>CAMPUS BAHÍA de ALGECIRAS – 1.247 alumn@s </vt:lpstr>
      <vt:lpstr>ESTRUCTURA DEL TRIBUNAL</vt:lpstr>
      <vt:lpstr>MIEMBROS de las SEDES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</dc:creator>
  <cp:lastModifiedBy>gcom11</cp:lastModifiedBy>
  <cp:revision>5</cp:revision>
  <dcterms:created xsi:type="dcterms:W3CDTF">2020-06-30T08:56:56Z</dcterms:created>
  <dcterms:modified xsi:type="dcterms:W3CDTF">2020-06-30T12:25:03Z</dcterms:modified>
</cp:coreProperties>
</file>